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4"/>
  </p:sldMasterIdLst>
  <p:sldIdLst>
    <p:sldId id="257" r:id="rId5"/>
    <p:sldId id="262" r:id="rId6"/>
    <p:sldId id="263" r:id="rId7"/>
    <p:sldId id="267" r:id="rId8"/>
    <p:sldId id="264" r:id="rId9"/>
    <p:sldId id="265" r:id="rId10"/>
    <p:sldId id="266" r:id="rId11"/>
    <p:sldId id="268" r:id="rId12"/>
    <p:sldId id="300" r:id="rId13"/>
    <p:sldId id="269" r:id="rId14"/>
    <p:sldId id="270" r:id="rId15"/>
    <p:sldId id="271" r:id="rId16"/>
    <p:sldId id="272" r:id="rId17"/>
    <p:sldId id="294" r:id="rId18"/>
    <p:sldId id="295" r:id="rId19"/>
    <p:sldId id="273" r:id="rId20"/>
    <p:sldId id="275" r:id="rId21"/>
    <p:sldId id="274" r:id="rId22"/>
    <p:sldId id="276" r:id="rId23"/>
    <p:sldId id="277" r:id="rId24"/>
    <p:sldId id="278" r:id="rId25"/>
    <p:sldId id="279" r:id="rId26"/>
    <p:sldId id="298" r:id="rId27"/>
    <p:sldId id="280" r:id="rId28"/>
    <p:sldId id="282" r:id="rId29"/>
    <p:sldId id="283" r:id="rId30"/>
    <p:sldId id="299" r:id="rId31"/>
    <p:sldId id="284" r:id="rId32"/>
    <p:sldId id="285" r:id="rId33"/>
    <p:sldId id="286" r:id="rId34"/>
    <p:sldId id="288" r:id="rId35"/>
    <p:sldId id="289" r:id="rId36"/>
    <p:sldId id="287" r:id="rId37"/>
    <p:sldId id="290" r:id="rId38"/>
    <p:sldId id="291" r:id="rId39"/>
    <p:sldId id="292" r:id="rId40"/>
    <p:sldId id="293" r:id="rId41"/>
    <p:sldId id="261"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FF66FF"/>
    <a:srgbClr val="F8D22F"/>
    <a:srgbClr val="344529"/>
    <a:srgbClr val="2B3922"/>
    <a:srgbClr val="2E3722"/>
    <a:srgbClr val="FCF7F1"/>
    <a:srgbClr val="B8D233"/>
    <a:srgbClr val="5CC6D6"/>
    <a:srgbClr val="F03F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4" autoAdjust="0"/>
    <p:restoredTop sz="94619" autoAdjust="0"/>
  </p:normalViewPr>
  <p:slideViewPr>
    <p:cSldViewPr snapToGrid="0">
      <p:cViewPr varScale="1">
        <p:scale>
          <a:sx n="85" d="100"/>
          <a:sy n="85" d="100"/>
        </p:scale>
        <p:origin x="17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9/20/2020</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4147770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9/20/2020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1537087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9/20/2020</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606071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9/20/2020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44672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9/20/2020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929960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9/20/2020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6674131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9/20/2020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9072471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9/20/2020</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88602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9/20/2020</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78223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9/20/2020</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81157763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65" r:id="rId5"/>
    <p:sldLayoutId id="2147483671" r:id="rId6"/>
    <p:sldLayoutId id="2147483672" r:id="rId7"/>
    <p:sldLayoutId id="2147483662" r:id="rId8"/>
    <p:sldLayoutId id="2147483663" r:id="rId9"/>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www.professionalqa.com/software-development-life-cycle"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www.lucidchart.com/pages/what-is-UML-unified-modeling-language"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developers.google.com/ar" TargetMode="External"/><Relationship Id="rId2" Type="http://schemas.openxmlformats.org/officeDocument/2006/relationships/hyperlink" Target="https://unity.com/"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bstract image">
            <a:extLst>
              <a:ext uri="{FF2B5EF4-FFF2-40B4-BE49-F238E27FC236}">
                <a16:creationId xmlns:a16="http://schemas.microsoft.com/office/drawing/2014/main" id="{8045422F-7258-40AC-BD2E-2469AA44892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82" name="Rectangle 81">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84" name="Rectangle 83">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5861010" y="1975104"/>
            <a:ext cx="5120639" cy="1453896"/>
          </a:xfrm>
        </p:spPr>
        <p:txBody>
          <a:bodyPr>
            <a:normAutofit/>
          </a:bodyPr>
          <a:lstStyle/>
          <a:p>
            <a:r>
              <a:rPr lang="en-US" sz="2000" dirty="0">
                <a:solidFill>
                  <a:schemeClr val="tx1"/>
                </a:solidFill>
              </a:rPr>
              <a:t>Presentation on</a:t>
            </a:r>
            <a:br>
              <a:rPr lang="en-US" sz="2000" dirty="0">
                <a:solidFill>
                  <a:schemeClr val="accent5">
                    <a:lumMod val="40000"/>
                    <a:lumOff val="60000"/>
                  </a:schemeClr>
                </a:solidFill>
              </a:rPr>
            </a:br>
            <a:br>
              <a:rPr lang="en-US" sz="2000" dirty="0">
                <a:solidFill>
                  <a:schemeClr val="accent5">
                    <a:lumMod val="40000"/>
                    <a:lumOff val="60000"/>
                  </a:schemeClr>
                </a:solidFill>
              </a:rPr>
            </a:br>
            <a:r>
              <a:rPr lang="en-US" sz="2000" b="1" i="0" u="sng" strike="noStrike" baseline="0" dirty="0">
                <a:solidFill>
                  <a:schemeClr val="accent5">
                    <a:lumMod val="40000"/>
                    <a:lumOff val="60000"/>
                  </a:schemeClr>
                </a:solidFill>
              </a:rPr>
              <a:t>Augmented Reality Car Customize App</a:t>
            </a:r>
            <a:endParaRPr lang="en-US" sz="2000" b="1" u="sng" dirty="0">
              <a:solidFill>
                <a:schemeClr val="accent5">
                  <a:lumMod val="40000"/>
                  <a:lumOff val="60000"/>
                </a:schemeClr>
              </a:solidFill>
            </a:endParaRP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303635"/>
            <a:ext cx="4775075" cy="1453896"/>
          </a:xfrm>
        </p:spPr>
        <p:txBody>
          <a:bodyPr>
            <a:noAutofit/>
          </a:bodyPr>
          <a:lstStyle/>
          <a:p>
            <a:pPr>
              <a:spcAft>
                <a:spcPts val="600"/>
              </a:spcAft>
            </a:pPr>
            <a:r>
              <a:rPr lang="en-US" sz="1700" dirty="0">
                <a:solidFill>
                  <a:schemeClr val="tx1"/>
                </a:solidFill>
              </a:rPr>
              <a:t>Submitted by</a:t>
            </a:r>
          </a:p>
          <a:p>
            <a:pPr>
              <a:spcAft>
                <a:spcPts val="600"/>
              </a:spcAft>
            </a:pPr>
            <a:br>
              <a:rPr lang="en-US" sz="1700" dirty="0">
                <a:solidFill>
                  <a:schemeClr val="tx1"/>
                </a:solidFill>
              </a:rPr>
            </a:br>
            <a:r>
              <a:rPr lang="en-US" dirty="0">
                <a:solidFill>
                  <a:srgbClr val="FFFF00"/>
                </a:solidFill>
              </a:rPr>
              <a:t>Mayuri Sunil </a:t>
            </a:r>
            <a:r>
              <a:rPr lang="en-US" dirty="0" err="1">
                <a:solidFill>
                  <a:srgbClr val="FFFF00"/>
                </a:solidFill>
              </a:rPr>
              <a:t>Patade</a:t>
            </a:r>
            <a:endParaRPr lang="en-US" dirty="0">
              <a:solidFill>
                <a:srgbClr val="FFFF00"/>
              </a:solidFill>
            </a:endParaRPr>
          </a:p>
          <a:p>
            <a:pPr>
              <a:spcAft>
                <a:spcPts val="600"/>
              </a:spcAft>
            </a:pPr>
            <a:r>
              <a:rPr lang="en-US" dirty="0">
                <a:solidFill>
                  <a:srgbClr val="FFFF00"/>
                </a:solidFill>
              </a:rPr>
              <a:t>Shraddha </a:t>
            </a:r>
            <a:r>
              <a:rPr lang="en-US" dirty="0" err="1">
                <a:solidFill>
                  <a:srgbClr val="FFFF00"/>
                </a:solidFill>
              </a:rPr>
              <a:t>Avinash</a:t>
            </a:r>
            <a:r>
              <a:rPr lang="en-US" dirty="0">
                <a:solidFill>
                  <a:srgbClr val="FFFF00"/>
                </a:solidFill>
              </a:rPr>
              <a:t> Mane</a:t>
            </a:r>
          </a:p>
        </p:txBody>
      </p:sp>
    </p:spTree>
    <p:extLst>
      <p:ext uri="{BB962C8B-B14F-4D97-AF65-F5344CB8AC3E}">
        <p14:creationId xmlns:p14="http://schemas.microsoft.com/office/powerpoint/2010/main" val="2584280759"/>
      </p:ext>
    </p:extLst>
  </p:cSld>
  <p:clrMapOvr>
    <a:overrideClrMapping bg1="dk1" tx1="lt1" bg2="dk2" tx2="lt2" accent1="accent1" accent2="accent2" accent3="accent3" accent4="accent4" accent5="accent5" accent6="accent6" hlink="hlink" folHlink="folHlink"/>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down)">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E32B08-D902-4B5F-8E12-65AE587C7B16}"/>
              </a:ext>
            </a:extLst>
          </p:cNvPr>
          <p:cNvPicPr>
            <a:picLocks noChangeAspect="1"/>
          </p:cNvPicPr>
          <p:nvPr/>
        </p:nvPicPr>
        <p:blipFill>
          <a:blip r:embed="rId2"/>
          <a:stretch>
            <a:fillRect/>
          </a:stretch>
        </p:blipFill>
        <p:spPr>
          <a:xfrm>
            <a:off x="1106556" y="771938"/>
            <a:ext cx="9793357" cy="5499653"/>
          </a:xfrm>
          <a:prstGeom prst="rect">
            <a:avLst/>
          </a:prstGeom>
        </p:spPr>
      </p:pic>
    </p:spTree>
    <p:extLst>
      <p:ext uri="{BB962C8B-B14F-4D97-AF65-F5344CB8AC3E}">
        <p14:creationId xmlns:p14="http://schemas.microsoft.com/office/powerpoint/2010/main" val="24098543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80">
                                          <p:stCondLst>
                                            <p:cond delay="0"/>
                                          </p:stCondLst>
                                        </p:cTn>
                                        <p:tgtEl>
                                          <p:spTgt spid="5"/>
                                        </p:tgtEl>
                                      </p:cBhvr>
                                    </p:animEffect>
                                    <p:anim calcmode="lin" valueType="num">
                                      <p:cBhvr>
                                        <p:cTn id="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3" dur="26">
                                          <p:stCondLst>
                                            <p:cond delay="650"/>
                                          </p:stCondLst>
                                        </p:cTn>
                                        <p:tgtEl>
                                          <p:spTgt spid="5"/>
                                        </p:tgtEl>
                                      </p:cBhvr>
                                      <p:to x="100000" y="60000"/>
                                    </p:animScale>
                                    <p:animScale>
                                      <p:cBhvr>
                                        <p:cTn id="14" dur="166" decel="50000">
                                          <p:stCondLst>
                                            <p:cond delay="676"/>
                                          </p:stCondLst>
                                        </p:cTn>
                                        <p:tgtEl>
                                          <p:spTgt spid="5"/>
                                        </p:tgtEl>
                                      </p:cBhvr>
                                      <p:to x="100000" y="100000"/>
                                    </p:animScale>
                                    <p:animScale>
                                      <p:cBhvr>
                                        <p:cTn id="15" dur="26">
                                          <p:stCondLst>
                                            <p:cond delay="1312"/>
                                          </p:stCondLst>
                                        </p:cTn>
                                        <p:tgtEl>
                                          <p:spTgt spid="5"/>
                                        </p:tgtEl>
                                      </p:cBhvr>
                                      <p:to x="100000" y="80000"/>
                                    </p:animScale>
                                    <p:animScale>
                                      <p:cBhvr>
                                        <p:cTn id="16" dur="166" decel="50000">
                                          <p:stCondLst>
                                            <p:cond delay="1338"/>
                                          </p:stCondLst>
                                        </p:cTn>
                                        <p:tgtEl>
                                          <p:spTgt spid="5"/>
                                        </p:tgtEl>
                                      </p:cBhvr>
                                      <p:to x="100000" y="100000"/>
                                    </p:animScale>
                                    <p:animScale>
                                      <p:cBhvr>
                                        <p:cTn id="17" dur="26">
                                          <p:stCondLst>
                                            <p:cond delay="1642"/>
                                          </p:stCondLst>
                                        </p:cTn>
                                        <p:tgtEl>
                                          <p:spTgt spid="5"/>
                                        </p:tgtEl>
                                      </p:cBhvr>
                                      <p:to x="100000" y="90000"/>
                                    </p:animScale>
                                    <p:animScale>
                                      <p:cBhvr>
                                        <p:cTn id="18" dur="166" decel="50000">
                                          <p:stCondLst>
                                            <p:cond delay="1668"/>
                                          </p:stCondLst>
                                        </p:cTn>
                                        <p:tgtEl>
                                          <p:spTgt spid="5"/>
                                        </p:tgtEl>
                                      </p:cBhvr>
                                      <p:to x="100000" y="100000"/>
                                    </p:animScale>
                                    <p:animScale>
                                      <p:cBhvr>
                                        <p:cTn id="19" dur="26">
                                          <p:stCondLst>
                                            <p:cond delay="1808"/>
                                          </p:stCondLst>
                                        </p:cTn>
                                        <p:tgtEl>
                                          <p:spTgt spid="5"/>
                                        </p:tgtEl>
                                      </p:cBhvr>
                                      <p:to x="100000" y="95000"/>
                                    </p:animScale>
                                    <p:animScale>
                                      <p:cBhvr>
                                        <p:cTn id="2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6A2EF-FC11-4804-9E18-7279AAB3AB44}"/>
              </a:ext>
            </a:extLst>
          </p:cNvPr>
          <p:cNvSpPr>
            <a:spLocks noGrp="1"/>
          </p:cNvSpPr>
          <p:nvPr>
            <p:ph type="title"/>
          </p:nvPr>
        </p:nvSpPr>
        <p:spPr/>
        <p:txBody>
          <a:bodyPr/>
          <a:lstStyle/>
          <a:p>
            <a:r>
              <a:rPr lang="en-US" b="1" u="sng" dirty="0">
                <a:solidFill>
                  <a:schemeClr val="accent3">
                    <a:lumMod val="75000"/>
                  </a:schemeClr>
                </a:solidFill>
              </a:rPr>
              <a:t>System Planning</a:t>
            </a:r>
            <a:endParaRPr lang="en-IN" b="1" u="sng" dirty="0">
              <a:solidFill>
                <a:schemeClr val="accent3">
                  <a:lumMod val="75000"/>
                </a:schemeClr>
              </a:solidFill>
            </a:endParaRPr>
          </a:p>
        </p:txBody>
      </p:sp>
      <p:sp>
        <p:nvSpPr>
          <p:cNvPr id="3" name="Content Placeholder 2">
            <a:extLst>
              <a:ext uri="{FF2B5EF4-FFF2-40B4-BE49-F238E27FC236}">
                <a16:creationId xmlns:a16="http://schemas.microsoft.com/office/drawing/2014/main" id="{B0305102-EF23-4B83-8268-3A8C8BD5C870}"/>
              </a:ext>
            </a:extLst>
          </p:cNvPr>
          <p:cNvSpPr>
            <a:spLocks noGrp="1"/>
          </p:cNvSpPr>
          <p:nvPr>
            <p:ph idx="1"/>
          </p:nvPr>
        </p:nvSpPr>
        <p:spPr>
          <a:xfrm>
            <a:off x="1066800" y="2103120"/>
            <a:ext cx="4340087" cy="3849624"/>
          </a:xfrm>
        </p:spPr>
        <p:txBody>
          <a:bodyPr>
            <a:normAutofit/>
          </a:bodyPr>
          <a:lstStyle/>
          <a:p>
            <a:pPr>
              <a:buFont typeface="Wingdings" panose="05000000000000000000" pitchFamily="2" charset="2"/>
              <a:buChar char="q"/>
            </a:pPr>
            <a:r>
              <a:rPr lang="en-US" sz="1700" b="1" dirty="0">
                <a:solidFill>
                  <a:schemeClr val="accent3">
                    <a:lumMod val="75000"/>
                  </a:schemeClr>
                </a:solidFill>
              </a:rPr>
              <a:t>Gantt Chart</a:t>
            </a:r>
            <a:br>
              <a:rPr lang="en-US" sz="1700" dirty="0">
                <a:solidFill>
                  <a:schemeClr val="accent3">
                    <a:lumMod val="75000"/>
                  </a:schemeClr>
                </a:solidFill>
              </a:rPr>
            </a:br>
            <a:endParaRPr lang="en-US" sz="1700" dirty="0">
              <a:solidFill>
                <a:schemeClr val="accent3">
                  <a:lumMod val="75000"/>
                </a:schemeClr>
              </a:solidFill>
            </a:endParaRPr>
          </a:p>
          <a:p>
            <a:pPr>
              <a:buFont typeface="Arial" panose="020B0604020202020204" pitchFamily="34" charset="0"/>
              <a:buChar char="•"/>
            </a:pPr>
            <a:r>
              <a:rPr lang="en-US" sz="1700" dirty="0">
                <a:solidFill>
                  <a:schemeClr val="accent3">
                    <a:lumMod val="75000"/>
                  </a:schemeClr>
                </a:solidFill>
              </a:rPr>
              <a:t>Gantt Chart is horizontal bar chart that visually represents a project plan over time.	</a:t>
            </a:r>
            <a:endParaRPr lang="en-IN" sz="1700" dirty="0">
              <a:solidFill>
                <a:schemeClr val="accent3">
                  <a:lumMod val="75000"/>
                </a:schemeClr>
              </a:solidFill>
            </a:endParaRPr>
          </a:p>
        </p:txBody>
      </p:sp>
      <p:pic>
        <p:nvPicPr>
          <p:cNvPr id="6" name="Picture 5">
            <a:extLst>
              <a:ext uri="{FF2B5EF4-FFF2-40B4-BE49-F238E27FC236}">
                <a16:creationId xmlns:a16="http://schemas.microsoft.com/office/drawing/2014/main" id="{4AE1F499-CD5E-403D-885D-DB85C23FF361}"/>
              </a:ext>
            </a:extLst>
          </p:cNvPr>
          <p:cNvPicPr/>
          <p:nvPr/>
        </p:nvPicPr>
        <p:blipFill rotWithShape="1">
          <a:blip r:embed="rId2"/>
          <a:srcRect l="21606" t="13572" r="21060" b="5304"/>
          <a:stretch/>
        </p:blipFill>
        <p:spPr bwMode="auto">
          <a:xfrm>
            <a:off x="5499652" y="2014194"/>
            <a:ext cx="5987208" cy="410831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678251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ircle(in)">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B3344-5198-4A10-8312-295FAC67EED9}"/>
              </a:ext>
            </a:extLst>
          </p:cNvPr>
          <p:cNvSpPr>
            <a:spLocks noGrp="1"/>
          </p:cNvSpPr>
          <p:nvPr>
            <p:ph type="title"/>
          </p:nvPr>
        </p:nvSpPr>
        <p:spPr/>
        <p:txBody>
          <a:bodyPr>
            <a:normAutofit/>
          </a:bodyPr>
          <a:lstStyle/>
          <a:p>
            <a:r>
              <a:rPr lang="en-US" sz="4500" b="1" u="sng" dirty="0">
                <a:solidFill>
                  <a:schemeClr val="accent3">
                    <a:lumMod val="75000"/>
                  </a:schemeClr>
                </a:solidFill>
              </a:rPr>
              <a:t>Detailed Life Cycle Of The Project</a:t>
            </a:r>
            <a:endParaRPr lang="en-IN" sz="4500" b="1" u="sng" dirty="0">
              <a:solidFill>
                <a:schemeClr val="accent3">
                  <a:lumMod val="75000"/>
                </a:schemeClr>
              </a:solidFill>
            </a:endParaRPr>
          </a:p>
        </p:txBody>
      </p:sp>
      <p:sp>
        <p:nvSpPr>
          <p:cNvPr id="3" name="Content Placeholder 2">
            <a:extLst>
              <a:ext uri="{FF2B5EF4-FFF2-40B4-BE49-F238E27FC236}">
                <a16:creationId xmlns:a16="http://schemas.microsoft.com/office/drawing/2014/main" id="{4EA38247-31B6-456F-98FD-B77809089C42}"/>
              </a:ext>
            </a:extLst>
          </p:cNvPr>
          <p:cNvSpPr>
            <a:spLocks noGrp="1"/>
          </p:cNvSpPr>
          <p:nvPr>
            <p:ph idx="1"/>
          </p:nvPr>
        </p:nvSpPr>
        <p:spPr>
          <a:xfrm>
            <a:off x="1066800" y="2103119"/>
            <a:ext cx="4181061" cy="3933825"/>
          </a:xfrm>
        </p:spPr>
        <p:txBody>
          <a:bodyPr>
            <a:normAutofit/>
          </a:bodyPr>
          <a:lstStyle/>
          <a:p>
            <a:pPr>
              <a:buFont typeface="Wingdings" panose="05000000000000000000" pitchFamily="2" charset="2"/>
              <a:buChar char="q"/>
            </a:pPr>
            <a:r>
              <a:rPr lang="en-US" sz="1700" b="1" dirty="0">
                <a:solidFill>
                  <a:schemeClr val="accent3">
                    <a:lumMod val="75000"/>
                  </a:schemeClr>
                </a:solidFill>
              </a:rPr>
              <a:t>Work Breakdown Structure</a:t>
            </a:r>
            <a:br>
              <a:rPr lang="en-US" sz="1700" dirty="0">
                <a:solidFill>
                  <a:schemeClr val="accent3">
                    <a:lumMod val="75000"/>
                  </a:schemeClr>
                </a:solidFill>
              </a:rPr>
            </a:br>
            <a:endParaRPr lang="en-US" sz="1700" dirty="0">
              <a:solidFill>
                <a:schemeClr val="accent3">
                  <a:lumMod val="75000"/>
                </a:schemeClr>
              </a:solidFill>
            </a:endParaRPr>
          </a:p>
          <a:p>
            <a:pPr>
              <a:buFont typeface="Arial" panose="020B0604020202020204" pitchFamily="34" charset="0"/>
              <a:buChar char="•"/>
            </a:pPr>
            <a:r>
              <a:rPr lang="en-US" sz="1700" dirty="0">
                <a:solidFill>
                  <a:schemeClr val="accent3">
                    <a:lumMod val="75000"/>
                  </a:schemeClr>
                </a:solidFill>
              </a:rPr>
              <a:t>Work Breakdown Structure is a hierarchical tree structure that outlines the project and breaks down into smaller, more manageable portions.</a:t>
            </a:r>
            <a:endParaRPr lang="en-IN" sz="1700" dirty="0">
              <a:solidFill>
                <a:schemeClr val="accent3">
                  <a:lumMod val="75000"/>
                </a:schemeClr>
              </a:solidFill>
            </a:endParaRPr>
          </a:p>
          <a:p>
            <a:pPr>
              <a:buFont typeface="Arial" panose="020B0604020202020204" pitchFamily="34" charset="0"/>
              <a:buChar char="•"/>
            </a:pPr>
            <a:r>
              <a:rPr lang="en-IN" sz="1700" dirty="0">
                <a:solidFill>
                  <a:schemeClr val="accent3">
                    <a:lumMod val="75000"/>
                  </a:schemeClr>
                </a:solidFill>
              </a:rPr>
              <a:t>Simply dividing complex project to simpler and manageable task.</a:t>
            </a:r>
            <a:endParaRPr lang="en-US" sz="1700" dirty="0">
              <a:solidFill>
                <a:schemeClr val="accent3">
                  <a:lumMod val="75000"/>
                </a:schemeClr>
              </a:solidFill>
            </a:endParaRPr>
          </a:p>
        </p:txBody>
      </p:sp>
      <p:pic>
        <p:nvPicPr>
          <p:cNvPr id="6" name="Picture 5">
            <a:extLst>
              <a:ext uri="{FF2B5EF4-FFF2-40B4-BE49-F238E27FC236}">
                <a16:creationId xmlns:a16="http://schemas.microsoft.com/office/drawing/2014/main" id="{0AA72E5E-69EA-4D65-A85C-B881BD4BB87A}"/>
              </a:ext>
            </a:extLst>
          </p:cNvPr>
          <p:cNvPicPr/>
          <p:nvPr/>
        </p:nvPicPr>
        <p:blipFill rotWithShape="1">
          <a:blip r:embed="rId2"/>
          <a:srcRect l="5815" r="4577"/>
          <a:stretch/>
        </p:blipFill>
        <p:spPr>
          <a:xfrm>
            <a:off x="5406887" y="2014194"/>
            <a:ext cx="5897217" cy="4022751"/>
          </a:xfrm>
          <a:prstGeom prst="rect">
            <a:avLst/>
          </a:prstGeom>
        </p:spPr>
      </p:pic>
    </p:spTree>
    <p:extLst>
      <p:ext uri="{BB962C8B-B14F-4D97-AF65-F5344CB8AC3E}">
        <p14:creationId xmlns:p14="http://schemas.microsoft.com/office/powerpoint/2010/main" val="14793517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ircle(in)">
                                      <p:cBhvr>
                                        <p:cTn id="2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407F0-EC75-44A5-98C5-28295934270A}"/>
              </a:ext>
            </a:extLst>
          </p:cNvPr>
          <p:cNvSpPr>
            <a:spLocks noGrp="1"/>
          </p:cNvSpPr>
          <p:nvPr>
            <p:ph type="title"/>
          </p:nvPr>
        </p:nvSpPr>
        <p:spPr/>
        <p:txBody>
          <a:bodyPr>
            <a:normAutofit/>
          </a:bodyPr>
          <a:lstStyle/>
          <a:p>
            <a:r>
              <a:rPr lang="en-US" sz="5400" b="1" u="sng" dirty="0">
                <a:solidFill>
                  <a:schemeClr val="accent3">
                    <a:lumMod val="75000"/>
                  </a:schemeClr>
                </a:solidFill>
              </a:rPr>
              <a:t>Process Model</a:t>
            </a:r>
            <a:endParaRPr lang="en-IN" sz="5400" b="1" u="sng" dirty="0">
              <a:solidFill>
                <a:schemeClr val="accent3">
                  <a:lumMod val="75000"/>
                </a:schemeClr>
              </a:solidFill>
            </a:endParaRPr>
          </a:p>
        </p:txBody>
      </p:sp>
      <p:sp>
        <p:nvSpPr>
          <p:cNvPr id="3" name="Content Placeholder 2">
            <a:extLst>
              <a:ext uri="{FF2B5EF4-FFF2-40B4-BE49-F238E27FC236}">
                <a16:creationId xmlns:a16="http://schemas.microsoft.com/office/drawing/2014/main" id="{AB46A92B-ED80-4A3A-99ED-E068BAC832D8}"/>
              </a:ext>
            </a:extLst>
          </p:cNvPr>
          <p:cNvSpPr>
            <a:spLocks noGrp="1"/>
          </p:cNvSpPr>
          <p:nvPr>
            <p:ph idx="1"/>
          </p:nvPr>
        </p:nvSpPr>
        <p:spPr/>
        <p:txBody>
          <a:bodyPr>
            <a:normAutofit/>
          </a:bodyPr>
          <a:lstStyle/>
          <a:p>
            <a:pPr>
              <a:buFont typeface="Wingdings" panose="05000000000000000000" pitchFamily="2" charset="2"/>
              <a:buChar char="q"/>
            </a:pPr>
            <a:r>
              <a:rPr lang="en-US" sz="1900" b="1" u="sng" dirty="0">
                <a:solidFill>
                  <a:schemeClr val="accent3">
                    <a:lumMod val="75000"/>
                  </a:schemeClr>
                </a:solidFill>
                <a:latin typeface="+mj-lt"/>
              </a:rPr>
              <a:t>Iterative model</a:t>
            </a:r>
          </a:p>
          <a:p>
            <a:pPr>
              <a:buFont typeface="Arial" panose="020B0604020202020204" pitchFamily="34" charset="0"/>
              <a:buChar char="•"/>
            </a:pPr>
            <a:r>
              <a:rPr lang="en-US" sz="1700" dirty="0">
                <a:solidFill>
                  <a:schemeClr val="accent3">
                    <a:lumMod val="75000"/>
                  </a:schemeClr>
                </a:solidFill>
                <a:effectLst/>
                <a:latin typeface="+mj-lt"/>
                <a:ea typeface="Times New Roman" panose="02020603050405020304" pitchFamily="18" charset="0"/>
              </a:rPr>
              <a:t>Iterative Model is a part of </a:t>
            </a:r>
            <a:r>
              <a:rPr lang="en-US" sz="1700" b="1" u="none" strike="noStrike" dirty="0">
                <a:solidFill>
                  <a:schemeClr val="accent3">
                    <a:lumMod val="75000"/>
                  </a:schemeClr>
                </a:solidFill>
                <a:effectLst/>
                <a:latin typeface="+mj-lt"/>
                <a:ea typeface="Times New Roman" panose="02020603050405020304" pitchFamily="18" charset="0"/>
                <a:hlinkClick r:id="rId2">
                  <a:extLst>
                    <a:ext uri="{A12FA001-AC4F-418D-AE19-62706E023703}">
                      <ahyp:hlinkClr xmlns:ahyp="http://schemas.microsoft.com/office/drawing/2018/hyperlinkcolor" val="tx"/>
                    </a:ext>
                  </a:extLst>
                </a:hlinkClick>
              </a:rPr>
              <a:t>Software Development Life</a:t>
            </a:r>
            <a:r>
              <a:rPr lang="en-US" sz="1700" b="1" dirty="0">
                <a:solidFill>
                  <a:schemeClr val="accent3">
                    <a:lumMod val="75000"/>
                  </a:schemeClr>
                </a:solidFill>
                <a:effectLst/>
                <a:latin typeface="+mj-lt"/>
                <a:ea typeface="Times New Roman" panose="02020603050405020304" pitchFamily="18" charset="0"/>
              </a:rPr>
              <a:t> </a:t>
            </a:r>
            <a:r>
              <a:rPr lang="en-US" sz="1700" b="1" u="none" strike="noStrike" dirty="0">
                <a:solidFill>
                  <a:schemeClr val="accent3">
                    <a:lumMod val="75000"/>
                  </a:schemeClr>
                </a:solidFill>
                <a:effectLst/>
                <a:latin typeface="+mj-lt"/>
                <a:ea typeface="Times New Roman" panose="02020603050405020304" pitchFamily="18" charset="0"/>
                <a:hlinkClick r:id="rId2">
                  <a:extLst>
                    <a:ext uri="{A12FA001-AC4F-418D-AE19-62706E023703}">
                      <ahyp:hlinkClr xmlns:ahyp="http://schemas.microsoft.com/office/drawing/2018/hyperlinkcolor" val="tx"/>
                    </a:ext>
                  </a:extLst>
                </a:hlinkClick>
              </a:rPr>
              <a:t>Cycle.</a:t>
            </a:r>
            <a:r>
              <a:rPr lang="en-US" sz="1700" u="none" strike="noStrike" dirty="0">
                <a:solidFill>
                  <a:schemeClr val="accent3">
                    <a:lumMod val="75000"/>
                  </a:schemeClr>
                </a:solidFill>
                <a:effectLst/>
                <a:latin typeface="+mj-lt"/>
                <a:ea typeface="Times New Roman" panose="02020603050405020304" pitchFamily="18" charset="0"/>
                <a:hlinkClick r:id="rId2">
                  <a:extLst>
                    <a:ext uri="{A12FA001-AC4F-418D-AE19-62706E023703}">
                      <ahyp:hlinkClr xmlns:ahyp="http://schemas.microsoft.com/office/drawing/2018/hyperlinkcolor" val="tx"/>
                    </a:ext>
                  </a:extLst>
                </a:hlinkClick>
              </a:rPr>
              <a:t> </a:t>
            </a:r>
            <a:endParaRPr lang="en-US" sz="1700" u="none" strike="noStrike" dirty="0">
              <a:solidFill>
                <a:schemeClr val="accent3">
                  <a:lumMod val="75000"/>
                </a:schemeClr>
              </a:solidFill>
              <a:effectLst/>
              <a:latin typeface="+mj-lt"/>
              <a:ea typeface="Times New Roman" panose="02020603050405020304" pitchFamily="18" charset="0"/>
            </a:endParaRPr>
          </a:p>
          <a:p>
            <a:pPr>
              <a:buFont typeface="Arial" panose="020B0604020202020204" pitchFamily="34" charset="0"/>
              <a:buChar char="•"/>
            </a:pPr>
            <a:r>
              <a:rPr lang="en-US" sz="1700" dirty="0">
                <a:solidFill>
                  <a:schemeClr val="accent3">
                    <a:lumMod val="75000"/>
                  </a:schemeClr>
                </a:solidFill>
                <a:effectLst/>
                <a:latin typeface="+mj-lt"/>
                <a:ea typeface="Times New Roman" panose="02020603050405020304" pitchFamily="18" charset="0"/>
              </a:rPr>
              <a:t>It is a particular implementation of a software development life cycle that focuses on an initial, simplified implementation, which then progressively gains more complexity and a broader feature set until the final system is complete. </a:t>
            </a:r>
          </a:p>
          <a:p>
            <a:pPr>
              <a:buFont typeface="Arial" panose="020B0604020202020204" pitchFamily="34" charset="0"/>
              <a:buChar char="•"/>
            </a:pPr>
            <a:r>
              <a:rPr lang="en-US" sz="1700" dirty="0">
                <a:solidFill>
                  <a:schemeClr val="accent3">
                    <a:lumMod val="75000"/>
                  </a:schemeClr>
                </a:solidFill>
                <a:effectLst/>
                <a:latin typeface="+mj-lt"/>
                <a:ea typeface="Times New Roman" panose="02020603050405020304" pitchFamily="18" charset="0"/>
              </a:rPr>
              <a:t>In short, iterative development is a way of breaking down the software development of a large application into smaller pieces.</a:t>
            </a:r>
            <a:endParaRPr lang="en-IN" sz="1700" dirty="0">
              <a:solidFill>
                <a:schemeClr val="accent3">
                  <a:lumMod val="75000"/>
                </a:schemeClr>
              </a:solidFill>
              <a:latin typeface="+mj-lt"/>
            </a:endParaRPr>
          </a:p>
        </p:txBody>
      </p:sp>
    </p:spTree>
    <p:extLst>
      <p:ext uri="{BB962C8B-B14F-4D97-AF65-F5344CB8AC3E}">
        <p14:creationId xmlns:p14="http://schemas.microsoft.com/office/powerpoint/2010/main" val="40653352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8E577-FF5A-4546-A73D-5A64134A2616}"/>
              </a:ext>
            </a:extLst>
          </p:cNvPr>
          <p:cNvSpPr>
            <a:spLocks noGrp="1"/>
          </p:cNvSpPr>
          <p:nvPr>
            <p:ph type="title"/>
          </p:nvPr>
        </p:nvSpPr>
        <p:spPr/>
        <p:txBody>
          <a:bodyPr>
            <a:normAutofit/>
          </a:bodyPr>
          <a:lstStyle/>
          <a:p>
            <a:r>
              <a:rPr lang="en-US" sz="3200" b="1" u="sng" dirty="0">
                <a:solidFill>
                  <a:schemeClr val="accent3">
                    <a:lumMod val="75000"/>
                  </a:schemeClr>
                </a:solidFill>
                <a:effectLst/>
                <a:ea typeface="Times New Roman" panose="02020603050405020304" pitchFamily="18" charset="0"/>
                <a:cs typeface="Times New Roman" panose="02020603050405020304" pitchFamily="18" charset="0"/>
              </a:rPr>
              <a:t>What is Iterative Model in Software Development Life Cycle (SDLC)?:</a:t>
            </a:r>
            <a:endParaRPr lang="en-IN" sz="3200" b="1" u="sng" dirty="0">
              <a:solidFill>
                <a:schemeClr val="accent3">
                  <a:lumMod val="75000"/>
                </a:schemeClr>
              </a:solidFill>
            </a:endParaRPr>
          </a:p>
        </p:txBody>
      </p:sp>
      <p:sp>
        <p:nvSpPr>
          <p:cNvPr id="3" name="Content Placeholder 2">
            <a:extLst>
              <a:ext uri="{FF2B5EF4-FFF2-40B4-BE49-F238E27FC236}">
                <a16:creationId xmlns:a16="http://schemas.microsoft.com/office/drawing/2014/main" id="{4DF6E841-048D-4D94-B869-E39C61708FDD}"/>
              </a:ext>
            </a:extLst>
          </p:cNvPr>
          <p:cNvSpPr>
            <a:spLocks noGrp="1"/>
          </p:cNvSpPr>
          <p:nvPr>
            <p:ph idx="1"/>
          </p:nvPr>
        </p:nvSpPr>
        <p:spPr/>
        <p:txBody>
          <a:bodyPr>
            <a:normAutofit/>
          </a:bodyPr>
          <a:lstStyle/>
          <a:p>
            <a:pPr>
              <a:buFont typeface="Arial" panose="020B0604020202020204" pitchFamily="34" charset="0"/>
              <a:buChar char="•"/>
            </a:pPr>
            <a:r>
              <a:rPr lang="en-US" sz="1700" dirty="0">
                <a:solidFill>
                  <a:schemeClr val="accent3">
                    <a:lumMod val="75000"/>
                  </a:schemeClr>
                </a:solidFill>
                <a:effectLst/>
                <a:latin typeface="+mj-lt"/>
                <a:ea typeface="Times New Roman" panose="02020603050405020304" pitchFamily="18" charset="0"/>
                <a:cs typeface="Times New Roman" panose="02020603050405020304" pitchFamily="18" charset="0"/>
              </a:rPr>
              <a:t>An iterative life cycle model does not start with a full specification of requirements. In this model, the development begins by specifying and implementing just part of the software, which is then reviewed in order to identify further requirements.</a:t>
            </a:r>
          </a:p>
          <a:p>
            <a:pPr>
              <a:buFont typeface="Arial" panose="020B0604020202020204" pitchFamily="34" charset="0"/>
              <a:buChar char="•"/>
            </a:pPr>
            <a:r>
              <a:rPr lang="en-US" sz="1700" dirty="0">
                <a:solidFill>
                  <a:schemeClr val="accent3">
                    <a:lumMod val="75000"/>
                  </a:schemeClr>
                </a:solidFill>
                <a:effectLst/>
                <a:latin typeface="+mj-lt"/>
                <a:ea typeface="Times New Roman" panose="02020603050405020304" pitchFamily="18" charset="0"/>
                <a:cs typeface="Times New Roman" panose="02020603050405020304" pitchFamily="18" charset="0"/>
              </a:rPr>
              <a:t> Moreover, in iterative model, the iterative process starts with a simple implementation of a small set of the software requirements, which iteratively enhances the evolving versions until the complete system is implemented and ready to be deployed.</a:t>
            </a:r>
          </a:p>
          <a:p>
            <a:pPr>
              <a:buFont typeface="Arial" panose="020B0604020202020204" pitchFamily="34" charset="0"/>
              <a:buChar char="•"/>
            </a:pPr>
            <a:r>
              <a:rPr lang="en-US" sz="1700" dirty="0">
                <a:solidFill>
                  <a:schemeClr val="accent3">
                    <a:lumMod val="75000"/>
                  </a:schemeClr>
                </a:solidFill>
                <a:effectLst/>
                <a:latin typeface="+mj-lt"/>
                <a:ea typeface="Times New Roman" panose="02020603050405020304" pitchFamily="18" charset="0"/>
                <a:cs typeface="Times New Roman" panose="02020603050405020304" pitchFamily="18" charset="0"/>
              </a:rPr>
              <a:t> Each release of Iterative Model is developed in a specific and fixed time period, which is called iteration.</a:t>
            </a:r>
            <a:endParaRPr lang="en-IN" sz="1700" dirty="0">
              <a:solidFill>
                <a:schemeClr val="accent3">
                  <a:lumMod val="75000"/>
                </a:schemeClr>
              </a:solidFill>
              <a:effectLst/>
              <a:latin typeface="+mj-lt"/>
              <a:ea typeface="Times New Roman" panose="02020603050405020304" pitchFamily="18" charset="0"/>
              <a:cs typeface="Times New Roman" panose="02020603050405020304" pitchFamily="18" charset="0"/>
            </a:endParaRPr>
          </a:p>
          <a:p>
            <a:pPr>
              <a:buFont typeface="Wingdings" panose="05000000000000000000" pitchFamily="2" charset="2"/>
              <a:buChar char="§"/>
            </a:pPr>
            <a:endParaRPr lang="en-IN" sz="1700" dirty="0">
              <a:latin typeface="+mj-lt"/>
            </a:endParaRPr>
          </a:p>
        </p:txBody>
      </p:sp>
    </p:spTree>
    <p:extLst>
      <p:ext uri="{BB962C8B-B14F-4D97-AF65-F5344CB8AC3E}">
        <p14:creationId xmlns:p14="http://schemas.microsoft.com/office/powerpoint/2010/main" val="227850924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EBC99-AC57-4A26-BCED-A9003944FD40}"/>
              </a:ext>
            </a:extLst>
          </p:cNvPr>
          <p:cNvSpPr>
            <a:spLocks noGrp="1"/>
          </p:cNvSpPr>
          <p:nvPr>
            <p:ph type="title"/>
          </p:nvPr>
        </p:nvSpPr>
        <p:spPr/>
        <p:txBody>
          <a:bodyPr>
            <a:normAutofit/>
          </a:bodyPr>
          <a:lstStyle/>
          <a:p>
            <a:r>
              <a:rPr lang="en-US" sz="5400" b="1" u="sng" dirty="0">
                <a:solidFill>
                  <a:schemeClr val="accent3">
                    <a:lumMod val="75000"/>
                  </a:schemeClr>
                </a:solidFill>
                <a:effectLst/>
                <a:ea typeface="Times New Roman" panose="02020603050405020304" pitchFamily="18" charset="0"/>
                <a:cs typeface="Times New Roman" panose="02020603050405020304" pitchFamily="18" charset="0"/>
              </a:rPr>
              <a:t>Process Of Iterative Model:</a:t>
            </a:r>
          </a:p>
        </p:txBody>
      </p:sp>
      <p:sp>
        <p:nvSpPr>
          <p:cNvPr id="3" name="Content Placeholder 2">
            <a:extLst>
              <a:ext uri="{FF2B5EF4-FFF2-40B4-BE49-F238E27FC236}">
                <a16:creationId xmlns:a16="http://schemas.microsoft.com/office/drawing/2014/main" id="{2ECD6822-8ABD-44F8-985B-E865469CF8FD}"/>
              </a:ext>
            </a:extLst>
          </p:cNvPr>
          <p:cNvSpPr>
            <a:spLocks noGrp="1"/>
          </p:cNvSpPr>
          <p:nvPr>
            <p:ph idx="1"/>
          </p:nvPr>
        </p:nvSpPr>
        <p:spPr>
          <a:xfrm>
            <a:off x="927652" y="2103120"/>
            <a:ext cx="5051536" cy="3849624"/>
          </a:xfrm>
        </p:spPr>
        <p:txBody>
          <a:bodyPr>
            <a:normAutofit/>
          </a:bodyPr>
          <a:lstStyle/>
          <a:p>
            <a:pPr algn="just">
              <a:buFont typeface="Arial" panose="020B0604020202020204" pitchFamily="34" charset="0"/>
              <a:buChar char="•"/>
            </a:pPr>
            <a:r>
              <a:rPr lang="en-US" sz="1800" dirty="0">
                <a:solidFill>
                  <a:schemeClr val="accent3">
                    <a:lumMod val="75000"/>
                  </a:schemeClr>
                </a:solidFill>
                <a:effectLst/>
                <a:latin typeface="+mj-lt"/>
                <a:ea typeface="Times New Roman" panose="02020603050405020304" pitchFamily="18" charset="0"/>
                <a:cs typeface="Times New Roman" panose="02020603050405020304" pitchFamily="18" charset="0"/>
              </a:rPr>
              <a:t>I am using Iterative Model in my project because the process of Iterative Model is cyclic, unlike the more traditional models that focus on a rigorous step-by-step process of development. </a:t>
            </a:r>
          </a:p>
          <a:p>
            <a:pPr algn="just">
              <a:buFont typeface="Arial" panose="020B0604020202020204" pitchFamily="34" charset="0"/>
              <a:buChar char="•"/>
            </a:pPr>
            <a:r>
              <a:rPr lang="en-US" sz="1800" dirty="0">
                <a:solidFill>
                  <a:schemeClr val="accent3">
                    <a:lumMod val="75000"/>
                  </a:schemeClr>
                </a:solidFill>
                <a:effectLst/>
                <a:latin typeface="+mj-lt"/>
                <a:ea typeface="Times New Roman" panose="02020603050405020304" pitchFamily="18" charset="0"/>
                <a:cs typeface="Times New Roman" panose="02020603050405020304" pitchFamily="18" charset="0"/>
              </a:rPr>
              <a:t>In this process, once the initial planning is complete, a handful of phases are repeated again and again, with the completion of each cycle incrementally improving and iterating on the software.</a:t>
            </a:r>
          </a:p>
          <a:p>
            <a:pPr algn="just">
              <a:buFont typeface="Arial" panose="020B0604020202020204" pitchFamily="34" charset="0"/>
              <a:buChar char="•"/>
            </a:pPr>
            <a:endParaRPr lang="en-IN" sz="1800" dirty="0">
              <a:solidFill>
                <a:schemeClr val="accent3">
                  <a:lumMod val="75000"/>
                </a:schemeClr>
              </a:solidFill>
              <a:effectLst/>
              <a:latin typeface="+mj-lt"/>
              <a:ea typeface="Times New Roman" panose="02020603050405020304" pitchFamily="18" charset="0"/>
              <a:cs typeface="Times New Roman" panose="02020603050405020304" pitchFamily="18" charset="0"/>
            </a:endParaRPr>
          </a:p>
          <a:p>
            <a:pPr algn="just">
              <a:buFont typeface="Arial" panose="020B0604020202020204" pitchFamily="34" charset="0"/>
              <a:buChar char="•"/>
            </a:pPr>
            <a:endParaRPr lang="en-IN" dirty="0">
              <a:solidFill>
                <a:schemeClr val="accent3">
                  <a:lumMod val="75000"/>
                </a:schemeClr>
              </a:solidFill>
              <a:latin typeface="+mj-lt"/>
            </a:endParaRPr>
          </a:p>
        </p:txBody>
      </p:sp>
      <p:pic>
        <p:nvPicPr>
          <p:cNvPr id="6" name="image13.png">
            <a:extLst>
              <a:ext uri="{FF2B5EF4-FFF2-40B4-BE49-F238E27FC236}">
                <a16:creationId xmlns:a16="http://schemas.microsoft.com/office/drawing/2014/main" id="{A3EEF128-50F4-4859-9AE1-38AAF111FB73}"/>
              </a:ext>
            </a:extLst>
          </p:cNvPr>
          <p:cNvPicPr/>
          <p:nvPr/>
        </p:nvPicPr>
        <p:blipFill>
          <a:blip r:embed="rId2" cstate="print"/>
          <a:stretch>
            <a:fillRect/>
          </a:stretch>
        </p:blipFill>
        <p:spPr>
          <a:xfrm>
            <a:off x="5979188" y="2103120"/>
            <a:ext cx="5629716" cy="3489297"/>
          </a:xfrm>
          <a:prstGeom prst="rect">
            <a:avLst/>
          </a:prstGeom>
        </p:spPr>
      </p:pic>
    </p:spTree>
    <p:extLst>
      <p:ext uri="{BB962C8B-B14F-4D97-AF65-F5344CB8AC3E}">
        <p14:creationId xmlns:p14="http://schemas.microsoft.com/office/powerpoint/2010/main" val="30408965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ircle(in)">
                                      <p:cBhvr>
                                        <p:cTn id="1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00001-6377-452A-A756-113F6F110F00}"/>
              </a:ext>
            </a:extLst>
          </p:cNvPr>
          <p:cNvSpPr>
            <a:spLocks noGrp="1"/>
          </p:cNvSpPr>
          <p:nvPr>
            <p:ph type="title"/>
          </p:nvPr>
        </p:nvSpPr>
        <p:spPr/>
        <p:txBody>
          <a:bodyPr/>
          <a:lstStyle/>
          <a:p>
            <a:r>
              <a:rPr lang="en-US" sz="5400" b="1" u="sng" dirty="0">
                <a:solidFill>
                  <a:schemeClr val="accent3">
                    <a:lumMod val="75000"/>
                  </a:schemeClr>
                </a:solidFill>
              </a:rPr>
              <a:t>UML</a:t>
            </a:r>
            <a:r>
              <a:rPr lang="en-US" b="1" u="sng" dirty="0">
                <a:solidFill>
                  <a:schemeClr val="accent3">
                    <a:lumMod val="75000"/>
                  </a:schemeClr>
                </a:solidFill>
              </a:rPr>
              <a:t> </a:t>
            </a:r>
            <a:r>
              <a:rPr lang="en-US" sz="5400" b="1" u="sng" dirty="0">
                <a:solidFill>
                  <a:schemeClr val="accent3">
                    <a:lumMod val="75000"/>
                  </a:schemeClr>
                </a:solidFill>
              </a:rPr>
              <a:t>Diagrams</a:t>
            </a:r>
            <a:endParaRPr lang="en-IN" sz="5400" b="1" u="sng" dirty="0">
              <a:solidFill>
                <a:schemeClr val="accent3">
                  <a:lumMod val="75000"/>
                </a:schemeClr>
              </a:solidFill>
            </a:endParaRPr>
          </a:p>
        </p:txBody>
      </p:sp>
      <p:sp>
        <p:nvSpPr>
          <p:cNvPr id="3" name="Content Placeholder 2">
            <a:extLst>
              <a:ext uri="{FF2B5EF4-FFF2-40B4-BE49-F238E27FC236}">
                <a16:creationId xmlns:a16="http://schemas.microsoft.com/office/drawing/2014/main" id="{8093844C-2FFB-4D6E-B4A0-91FD00AD7084}"/>
              </a:ext>
            </a:extLst>
          </p:cNvPr>
          <p:cNvSpPr>
            <a:spLocks noGrp="1"/>
          </p:cNvSpPr>
          <p:nvPr>
            <p:ph idx="1"/>
          </p:nvPr>
        </p:nvSpPr>
        <p:spPr/>
        <p:txBody>
          <a:bodyPr>
            <a:normAutofit/>
          </a:bodyPr>
          <a:lstStyle/>
          <a:p>
            <a:pPr marL="0" indent="0">
              <a:buNone/>
            </a:pPr>
            <a:r>
              <a:rPr lang="en-US" sz="1700" b="0" i="0" dirty="0">
                <a:solidFill>
                  <a:schemeClr val="accent3">
                    <a:lumMod val="75000"/>
                  </a:schemeClr>
                </a:solidFill>
                <a:effectLst/>
                <a:latin typeface="+mj-lt"/>
              </a:rPr>
              <a:t>UML, which stands for </a:t>
            </a:r>
            <a:r>
              <a:rPr lang="en-US" sz="1700" b="0" i="0" u="none" strike="noStrike" dirty="0">
                <a:solidFill>
                  <a:schemeClr val="accent3">
                    <a:lumMod val="75000"/>
                  </a:schemeClr>
                </a:solidFill>
                <a:effectLst/>
                <a:latin typeface="+mj-lt"/>
                <a:hlinkClick r:id="rId2">
                  <a:extLst>
                    <a:ext uri="{A12FA001-AC4F-418D-AE19-62706E023703}">
                      <ahyp:hlinkClr xmlns:ahyp="http://schemas.microsoft.com/office/drawing/2018/hyperlinkcolor" val="tx"/>
                    </a:ext>
                  </a:extLst>
                </a:hlinkClick>
              </a:rPr>
              <a:t>Unified Modeling Language</a:t>
            </a:r>
            <a:r>
              <a:rPr lang="en-US" sz="1700" b="0" i="0" dirty="0">
                <a:solidFill>
                  <a:schemeClr val="accent3">
                    <a:lumMod val="75000"/>
                  </a:schemeClr>
                </a:solidFill>
                <a:effectLst/>
                <a:latin typeface="+mj-lt"/>
              </a:rPr>
              <a:t>, is a way to visually represent the architecture, design, and implementation of complex software systems. </a:t>
            </a:r>
            <a:br>
              <a:rPr lang="en-US" sz="1700" b="0" i="0" dirty="0">
                <a:solidFill>
                  <a:schemeClr val="accent3">
                    <a:lumMod val="75000"/>
                  </a:schemeClr>
                </a:solidFill>
                <a:effectLst/>
                <a:latin typeface="+mj-lt"/>
              </a:rPr>
            </a:br>
            <a:r>
              <a:rPr lang="en-US" sz="1700" b="0" i="0" dirty="0">
                <a:solidFill>
                  <a:schemeClr val="accent3">
                    <a:lumMod val="75000"/>
                  </a:schemeClr>
                </a:solidFill>
                <a:effectLst/>
                <a:latin typeface="+mj-lt"/>
              </a:rPr>
              <a:t>UML diagrams divide that software system into components and subcomponents.</a:t>
            </a:r>
          </a:p>
          <a:p>
            <a:pPr marL="0" indent="0">
              <a:buNone/>
            </a:pPr>
            <a:r>
              <a:rPr lang="en-US" sz="1700" dirty="0">
                <a:solidFill>
                  <a:schemeClr val="accent3">
                    <a:lumMod val="75000"/>
                  </a:schemeClr>
                </a:solidFill>
                <a:latin typeface="+mj-lt"/>
              </a:rPr>
              <a:t>Here are the </a:t>
            </a:r>
            <a:r>
              <a:rPr lang="en-US" sz="1700" dirty="0" err="1">
                <a:solidFill>
                  <a:schemeClr val="accent3">
                    <a:lumMod val="75000"/>
                  </a:schemeClr>
                </a:solidFill>
                <a:latin typeface="+mj-lt"/>
              </a:rPr>
              <a:t>uml</a:t>
            </a:r>
            <a:r>
              <a:rPr lang="en-US" sz="1700" dirty="0">
                <a:solidFill>
                  <a:schemeClr val="accent3">
                    <a:lumMod val="75000"/>
                  </a:schemeClr>
                </a:solidFill>
                <a:latin typeface="+mj-lt"/>
              </a:rPr>
              <a:t> diagrams of the project  :</a:t>
            </a:r>
          </a:p>
          <a:p>
            <a:pPr>
              <a:buFont typeface="Arial" panose="020B0604020202020204" pitchFamily="34" charset="0"/>
              <a:buChar char="•"/>
            </a:pPr>
            <a:r>
              <a:rPr lang="en-US" sz="1700" dirty="0">
                <a:solidFill>
                  <a:schemeClr val="accent3">
                    <a:lumMod val="75000"/>
                  </a:schemeClr>
                </a:solidFill>
                <a:latin typeface="+mj-lt"/>
              </a:rPr>
              <a:t>Flow chart</a:t>
            </a:r>
          </a:p>
          <a:p>
            <a:pPr>
              <a:buFont typeface="Arial" panose="020B0604020202020204" pitchFamily="34" charset="0"/>
              <a:buChar char="•"/>
            </a:pPr>
            <a:r>
              <a:rPr lang="en-US" sz="1700" dirty="0">
                <a:solidFill>
                  <a:schemeClr val="accent3">
                    <a:lumMod val="75000"/>
                  </a:schemeClr>
                </a:solidFill>
                <a:latin typeface="+mj-lt"/>
              </a:rPr>
              <a:t>Data flow diagram</a:t>
            </a:r>
          </a:p>
          <a:p>
            <a:pPr>
              <a:buFont typeface="Arial" panose="020B0604020202020204" pitchFamily="34" charset="0"/>
              <a:buChar char="•"/>
            </a:pPr>
            <a:r>
              <a:rPr lang="en-US" sz="1700" dirty="0">
                <a:solidFill>
                  <a:schemeClr val="accent3">
                    <a:lumMod val="75000"/>
                  </a:schemeClr>
                </a:solidFill>
                <a:latin typeface="+mj-lt"/>
              </a:rPr>
              <a:t>Use case diagram</a:t>
            </a:r>
          </a:p>
          <a:p>
            <a:pPr>
              <a:buFont typeface="Arial" panose="020B0604020202020204" pitchFamily="34" charset="0"/>
              <a:buChar char="•"/>
            </a:pPr>
            <a:r>
              <a:rPr lang="en-US" sz="1700" dirty="0">
                <a:solidFill>
                  <a:schemeClr val="accent3">
                    <a:lumMod val="75000"/>
                  </a:schemeClr>
                </a:solidFill>
                <a:latin typeface="+mj-lt"/>
              </a:rPr>
              <a:t>Sequence diagram</a:t>
            </a:r>
          </a:p>
          <a:p>
            <a:pPr>
              <a:buFont typeface="Arial" panose="020B0604020202020204" pitchFamily="34" charset="0"/>
              <a:buChar char="•"/>
            </a:pPr>
            <a:r>
              <a:rPr lang="en-US" sz="1700" dirty="0">
                <a:solidFill>
                  <a:schemeClr val="accent3">
                    <a:lumMod val="75000"/>
                  </a:schemeClr>
                </a:solidFill>
                <a:latin typeface="+mj-lt"/>
              </a:rPr>
              <a:t>Activity diagram</a:t>
            </a:r>
          </a:p>
          <a:p>
            <a:pPr>
              <a:buFont typeface="Wingdings" panose="05000000000000000000" pitchFamily="2" charset="2"/>
              <a:buChar char="§"/>
            </a:pPr>
            <a:endParaRPr lang="en-US" sz="1700" dirty="0">
              <a:solidFill>
                <a:schemeClr val="accent3">
                  <a:lumMod val="75000"/>
                </a:schemeClr>
              </a:solidFill>
              <a:latin typeface="+mj-lt"/>
            </a:endParaRPr>
          </a:p>
        </p:txBody>
      </p:sp>
    </p:spTree>
    <p:extLst>
      <p:ext uri="{BB962C8B-B14F-4D97-AF65-F5344CB8AC3E}">
        <p14:creationId xmlns:p14="http://schemas.microsoft.com/office/powerpoint/2010/main" val="73205992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down)">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0C3B8-D8B3-4CD4-A37F-57D477BC2737}"/>
              </a:ext>
            </a:extLst>
          </p:cNvPr>
          <p:cNvSpPr>
            <a:spLocks noGrp="1"/>
          </p:cNvSpPr>
          <p:nvPr>
            <p:ph type="title"/>
          </p:nvPr>
        </p:nvSpPr>
        <p:spPr/>
        <p:txBody>
          <a:bodyPr>
            <a:normAutofit/>
          </a:bodyPr>
          <a:lstStyle/>
          <a:p>
            <a:r>
              <a:rPr lang="en-IN" sz="5400" b="1" u="sng" dirty="0">
                <a:solidFill>
                  <a:schemeClr val="accent3">
                    <a:lumMod val="75000"/>
                  </a:schemeClr>
                </a:solidFill>
              </a:rPr>
              <a:t>Flow Chart</a:t>
            </a:r>
          </a:p>
        </p:txBody>
      </p:sp>
      <p:sp>
        <p:nvSpPr>
          <p:cNvPr id="10" name="Content Placeholder 9">
            <a:extLst>
              <a:ext uri="{FF2B5EF4-FFF2-40B4-BE49-F238E27FC236}">
                <a16:creationId xmlns:a16="http://schemas.microsoft.com/office/drawing/2014/main" id="{981579B7-D079-4262-B57B-335A920CA6E7}"/>
              </a:ext>
            </a:extLst>
          </p:cNvPr>
          <p:cNvSpPr>
            <a:spLocks noGrp="1"/>
          </p:cNvSpPr>
          <p:nvPr>
            <p:ph idx="1"/>
          </p:nvPr>
        </p:nvSpPr>
        <p:spPr>
          <a:xfrm>
            <a:off x="1066800" y="2103120"/>
            <a:ext cx="4764157" cy="3849624"/>
          </a:xfrm>
        </p:spPr>
        <p:txBody>
          <a:bodyPr>
            <a:normAutofit/>
          </a:bodyPr>
          <a:lstStyle/>
          <a:p>
            <a:pPr>
              <a:buFont typeface="Arial" panose="020B0604020202020204" pitchFamily="34" charset="0"/>
              <a:buChar char="•"/>
            </a:pPr>
            <a:r>
              <a:rPr lang="en-US" sz="1700" b="1" i="0" dirty="0">
                <a:solidFill>
                  <a:schemeClr val="accent3">
                    <a:lumMod val="75000"/>
                  </a:schemeClr>
                </a:solidFill>
                <a:effectLst/>
                <a:latin typeface="+mj-lt"/>
              </a:rPr>
              <a:t>Flowchart</a:t>
            </a:r>
            <a:r>
              <a:rPr lang="en-US" sz="1700" b="0" i="0" dirty="0">
                <a:solidFill>
                  <a:schemeClr val="accent3">
                    <a:lumMod val="75000"/>
                  </a:schemeClr>
                </a:solidFill>
                <a:effectLst/>
                <a:latin typeface="+mj-lt"/>
              </a:rPr>
              <a:t> is a diagrammatic representation of sequence of logical steps of a project</a:t>
            </a:r>
            <a:r>
              <a:rPr lang="en-IN" sz="1700" dirty="0">
                <a:solidFill>
                  <a:schemeClr val="accent3">
                    <a:lumMod val="75000"/>
                  </a:schemeClr>
                </a:solidFill>
                <a:latin typeface="+mj-lt"/>
              </a:rPr>
              <a:t>.</a:t>
            </a:r>
          </a:p>
          <a:p>
            <a:pPr>
              <a:buFont typeface="Arial" panose="020B0604020202020204" pitchFamily="34" charset="0"/>
              <a:buChar char="•"/>
            </a:pPr>
            <a:r>
              <a:rPr lang="en-IN" sz="1700" dirty="0">
                <a:solidFill>
                  <a:schemeClr val="accent3">
                    <a:lumMod val="75000"/>
                  </a:schemeClr>
                </a:solidFill>
                <a:latin typeface="+mj-lt"/>
              </a:rPr>
              <a:t>It is used in designing the process.</a:t>
            </a:r>
            <a:br>
              <a:rPr lang="en-IN" sz="1700" dirty="0">
                <a:solidFill>
                  <a:schemeClr val="accent3">
                    <a:lumMod val="75000"/>
                  </a:schemeClr>
                </a:solidFill>
                <a:latin typeface="+mj-lt"/>
              </a:rPr>
            </a:br>
            <a:br>
              <a:rPr lang="en-IN" sz="1700" dirty="0">
                <a:solidFill>
                  <a:schemeClr val="accent3">
                    <a:lumMod val="75000"/>
                  </a:schemeClr>
                </a:solidFill>
                <a:latin typeface="+mj-lt"/>
              </a:rPr>
            </a:br>
            <a:br>
              <a:rPr lang="en-IN" sz="1700" dirty="0">
                <a:solidFill>
                  <a:schemeClr val="accent3">
                    <a:lumMod val="75000"/>
                  </a:schemeClr>
                </a:solidFill>
                <a:latin typeface="+mj-lt"/>
              </a:rPr>
            </a:br>
            <a:r>
              <a:rPr lang="en-IN" sz="1700" b="1" dirty="0">
                <a:solidFill>
                  <a:schemeClr val="accent3">
                    <a:lumMod val="75000"/>
                  </a:schemeClr>
                </a:solidFill>
                <a:latin typeface="+mj-lt"/>
              </a:rPr>
              <a:t>Flow Chart VS Data Flow diagram</a:t>
            </a:r>
            <a:br>
              <a:rPr lang="en-IN" sz="1700" b="1" dirty="0">
                <a:solidFill>
                  <a:schemeClr val="accent3">
                    <a:lumMod val="75000"/>
                  </a:schemeClr>
                </a:solidFill>
                <a:latin typeface="+mj-lt"/>
              </a:rPr>
            </a:br>
            <a:br>
              <a:rPr lang="en-IN" sz="1700" dirty="0">
                <a:solidFill>
                  <a:schemeClr val="accent3">
                    <a:lumMod val="75000"/>
                  </a:schemeClr>
                </a:solidFill>
                <a:latin typeface="+mj-lt"/>
              </a:rPr>
            </a:br>
            <a:r>
              <a:rPr lang="en-IN" sz="1700" dirty="0">
                <a:solidFill>
                  <a:schemeClr val="accent3">
                    <a:lumMod val="75000"/>
                  </a:schemeClr>
                </a:solidFill>
                <a:latin typeface="+mj-lt"/>
              </a:rPr>
              <a:t>Flow Chart present steps to complete a process while , DFD represent flow of data.</a:t>
            </a:r>
          </a:p>
        </p:txBody>
      </p:sp>
      <p:pic>
        <p:nvPicPr>
          <p:cNvPr id="11" name="Picture 10">
            <a:extLst>
              <a:ext uri="{FF2B5EF4-FFF2-40B4-BE49-F238E27FC236}">
                <a16:creationId xmlns:a16="http://schemas.microsoft.com/office/drawing/2014/main" id="{B2C39CAE-FBC6-45E7-9809-BF8FA1A49D9B}"/>
              </a:ext>
            </a:extLst>
          </p:cNvPr>
          <p:cNvPicPr>
            <a:picLocks noChangeAspect="1"/>
          </p:cNvPicPr>
          <p:nvPr/>
        </p:nvPicPr>
        <p:blipFill>
          <a:blip r:embed="rId2"/>
          <a:stretch>
            <a:fillRect/>
          </a:stretch>
        </p:blipFill>
        <p:spPr>
          <a:xfrm>
            <a:off x="6096000" y="523875"/>
            <a:ext cx="5526157" cy="5810250"/>
          </a:xfrm>
          <a:prstGeom prst="rect">
            <a:avLst/>
          </a:prstGeom>
        </p:spPr>
      </p:pic>
    </p:spTree>
    <p:extLst>
      <p:ext uri="{BB962C8B-B14F-4D97-AF65-F5344CB8AC3E}">
        <p14:creationId xmlns:p14="http://schemas.microsoft.com/office/powerpoint/2010/main" val="35897963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down)">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wipe(down)">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circle(in)">
                                      <p:cBhvr>
                                        <p:cTn id="1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3D81E-F323-4071-B3E4-C07C1A795A13}"/>
              </a:ext>
            </a:extLst>
          </p:cNvPr>
          <p:cNvSpPr>
            <a:spLocks noGrp="1"/>
          </p:cNvSpPr>
          <p:nvPr>
            <p:ph type="title"/>
          </p:nvPr>
        </p:nvSpPr>
        <p:spPr/>
        <p:txBody>
          <a:bodyPr>
            <a:normAutofit/>
          </a:bodyPr>
          <a:lstStyle/>
          <a:p>
            <a:r>
              <a:rPr lang="en-US" sz="5400" b="1" u="sng" dirty="0">
                <a:solidFill>
                  <a:schemeClr val="accent3">
                    <a:lumMod val="75000"/>
                  </a:schemeClr>
                </a:solidFill>
              </a:rPr>
              <a:t>Data Flow Diagram</a:t>
            </a:r>
            <a:endParaRPr lang="en-IN" sz="5400" b="1" u="sng" dirty="0">
              <a:solidFill>
                <a:schemeClr val="accent3">
                  <a:lumMod val="75000"/>
                </a:schemeClr>
              </a:solidFill>
            </a:endParaRPr>
          </a:p>
        </p:txBody>
      </p:sp>
      <p:sp>
        <p:nvSpPr>
          <p:cNvPr id="3" name="Content Placeholder 2">
            <a:extLst>
              <a:ext uri="{FF2B5EF4-FFF2-40B4-BE49-F238E27FC236}">
                <a16:creationId xmlns:a16="http://schemas.microsoft.com/office/drawing/2014/main" id="{FD347ADA-13E1-40F1-9BFB-2A1C5231D200}"/>
              </a:ext>
            </a:extLst>
          </p:cNvPr>
          <p:cNvSpPr>
            <a:spLocks noGrp="1"/>
          </p:cNvSpPr>
          <p:nvPr>
            <p:ph idx="1"/>
          </p:nvPr>
        </p:nvSpPr>
        <p:spPr>
          <a:xfrm>
            <a:off x="1066800" y="2103120"/>
            <a:ext cx="4485861" cy="3849624"/>
          </a:xfrm>
        </p:spPr>
        <p:txBody>
          <a:bodyPr>
            <a:normAutofit/>
          </a:bodyPr>
          <a:lstStyle/>
          <a:p>
            <a:pPr>
              <a:buFont typeface="Arial" panose="020B0604020202020204" pitchFamily="34" charset="0"/>
              <a:buChar char="•"/>
            </a:pPr>
            <a:r>
              <a:rPr lang="en-US" sz="1700" b="0" i="0" dirty="0">
                <a:solidFill>
                  <a:schemeClr val="accent3">
                    <a:lumMod val="75000"/>
                  </a:schemeClr>
                </a:solidFill>
                <a:effectLst/>
                <a:latin typeface="+mj-lt"/>
              </a:rPr>
              <a:t>A data-flow diagram is a way of representing a flow of data through a process or a system.</a:t>
            </a:r>
          </a:p>
          <a:p>
            <a:pPr>
              <a:buFont typeface="Arial" panose="020B0604020202020204" pitchFamily="34" charset="0"/>
              <a:buChar char="•"/>
            </a:pPr>
            <a:r>
              <a:rPr lang="en-US" sz="1700" b="0" i="0" dirty="0">
                <a:solidFill>
                  <a:schemeClr val="accent3">
                    <a:lumMod val="75000"/>
                  </a:schemeClr>
                </a:solidFill>
                <a:effectLst/>
                <a:latin typeface="+mj-lt"/>
              </a:rPr>
              <a:t> The DFD also provides information about the outputs and inputs of each entity and the process itself.</a:t>
            </a:r>
          </a:p>
        </p:txBody>
      </p:sp>
      <p:pic>
        <p:nvPicPr>
          <p:cNvPr id="5" name="Picture 4">
            <a:extLst>
              <a:ext uri="{FF2B5EF4-FFF2-40B4-BE49-F238E27FC236}">
                <a16:creationId xmlns:a16="http://schemas.microsoft.com/office/drawing/2014/main" id="{BEF7EDC1-948D-4666-87A0-833429EDC748}"/>
              </a:ext>
            </a:extLst>
          </p:cNvPr>
          <p:cNvPicPr>
            <a:picLocks noChangeAspect="1"/>
          </p:cNvPicPr>
          <p:nvPr/>
        </p:nvPicPr>
        <p:blipFill>
          <a:blip r:embed="rId2"/>
          <a:stretch>
            <a:fillRect/>
          </a:stretch>
        </p:blipFill>
        <p:spPr>
          <a:xfrm>
            <a:off x="5711687" y="2014194"/>
            <a:ext cx="5948281" cy="4023360"/>
          </a:xfrm>
          <a:prstGeom prst="rect">
            <a:avLst/>
          </a:prstGeom>
        </p:spPr>
      </p:pic>
    </p:spTree>
    <p:extLst>
      <p:ext uri="{BB962C8B-B14F-4D97-AF65-F5344CB8AC3E}">
        <p14:creationId xmlns:p14="http://schemas.microsoft.com/office/powerpoint/2010/main" val="7011214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ircle(in)">
                                      <p:cBhvr>
                                        <p:cTn id="1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1506D-DC69-4CEA-883F-EF9ACEC238AC}"/>
              </a:ext>
            </a:extLst>
          </p:cNvPr>
          <p:cNvSpPr>
            <a:spLocks noGrp="1"/>
          </p:cNvSpPr>
          <p:nvPr>
            <p:ph type="title"/>
          </p:nvPr>
        </p:nvSpPr>
        <p:spPr>
          <a:xfrm>
            <a:off x="1066800" y="642594"/>
            <a:ext cx="10058400" cy="1159702"/>
          </a:xfrm>
        </p:spPr>
        <p:txBody>
          <a:bodyPr>
            <a:normAutofit/>
          </a:bodyPr>
          <a:lstStyle/>
          <a:p>
            <a:r>
              <a:rPr lang="en-US" sz="5400" b="1" u="sng" dirty="0">
                <a:solidFill>
                  <a:schemeClr val="accent3">
                    <a:lumMod val="75000"/>
                  </a:schemeClr>
                </a:solidFill>
              </a:rPr>
              <a:t>Use Case Diagram</a:t>
            </a:r>
            <a:endParaRPr lang="en-IN" sz="5400" b="1" u="sng" dirty="0">
              <a:solidFill>
                <a:schemeClr val="accent3">
                  <a:lumMod val="75000"/>
                </a:schemeClr>
              </a:solidFill>
            </a:endParaRPr>
          </a:p>
        </p:txBody>
      </p:sp>
      <p:sp>
        <p:nvSpPr>
          <p:cNvPr id="3" name="Content Placeholder 2">
            <a:extLst>
              <a:ext uri="{FF2B5EF4-FFF2-40B4-BE49-F238E27FC236}">
                <a16:creationId xmlns:a16="http://schemas.microsoft.com/office/drawing/2014/main" id="{899312B4-1C3D-4112-B33E-32331A1CC625}"/>
              </a:ext>
            </a:extLst>
          </p:cNvPr>
          <p:cNvSpPr>
            <a:spLocks noGrp="1"/>
          </p:cNvSpPr>
          <p:nvPr>
            <p:ph idx="1"/>
          </p:nvPr>
        </p:nvSpPr>
        <p:spPr>
          <a:xfrm>
            <a:off x="1066800" y="2103120"/>
            <a:ext cx="4300330" cy="3849624"/>
          </a:xfrm>
        </p:spPr>
        <p:txBody>
          <a:bodyPr>
            <a:normAutofit/>
          </a:bodyPr>
          <a:lstStyle/>
          <a:p>
            <a:pPr>
              <a:buFont typeface="Arial" panose="020B0604020202020204" pitchFamily="34" charset="0"/>
              <a:buChar char="•"/>
            </a:pPr>
            <a:r>
              <a:rPr lang="en-US" sz="1700" dirty="0">
                <a:solidFill>
                  <a:schemeClr val="accent3">
                    <a:lumMod val="75000"/>
                  </a:schemeClr>
                </a:solidFill>
                <a:effectLst/>
                <a:latin typeface="+mj-lt"/>
                <a:ea typeface="Times New Roman" panose="02020603050405020304" pitchFamily="18" charset="0"/>
                <a:cs typeface="Times New Roman" panose="02020603050405020304" pitchFamily="18" charset="0"/>
              </a:rPr>
              <a:t>A use case diagram at its simplest is a representation of a user's interaction with the system that shows the relationship between the user and the different use cases in which the user is involved. </a:t>
            </a:r>
          </a:p>
          <a:p>
            <a:pPr>
              <a:buFont typeface="Arial" panose="020B0604020202020204" pitchFamily="34" charset="0"/>
              <a:buChar char="•"/>
            </a:pPr>
            <a:endParaRPr lang="en-IN" sz="1700" dirty="0">
              <a:solidFill>
                <a:schemeClr val="accent3">
                  <a:lumMod val="75000"/>
                </a:schemeClr>
              </a:solidFill>
              <a:latin typeface="+mj-lt"/>
            </a:endParaRPr>
          </a:p>
        </p:txBody>
      </p:sp>
      <p:pic>
        <p:nvPicPr>
          <p:cNvPr id="6" name="Picture 5">
            <a:extLst>
              <a:ext uri="{FF2B5EF4-FFF2-40B4-BE49-F238E27FC236}">
                <a16:creationId xmlns:a16="http://schemas.microsoft.com/office/drawing/2014/main" id="{37529BC8-0F57-441A-9FA3-048715576790}"/>
              </a:ext>
            </a:extLst>
          </p:cNvPr>
          <p:cNvPicPr>
            <a:picLocks noChangeAspect="1"/>
          </p:cNvPicPr>
          <p:nvPr/>
        </p:nvPicPr>
        <p:blipFill>
          <a:blip r:embed="rId2"/>
          <a:stretch>
            <a:fillRect/>
          </a:stretch>
        </p:blipFill>
        <p:spPr>
          <a:xfrm>
            <a:off x="5738191" y="1643271"/>
            <a:ext cx="6078813" cy="4717772"/>
          </a:xfrm>
          <a:prstGeom prst="rect">
            <a:avLst/>
          </a:prstGeom>
        </p:spPr>
      </p:pic>
    </p:spTree>
    <p:extLst>
      <p:ext uri="{BB962C8B-B14F-4D97-AF65-F5344CB8AC3E}">
        <p14:creationId xmlns:p14="http://schemas.microsoft.com/office/powerpoint/2010/main" val="331720745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ircle(in)">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91C57-F3ED-4868-B8A1-0E8C85FD826D}"/>
              </a:ext>
            </a:extLst>
          </p:cNvPr>
          <p:cNvSpPr>
            <a:spLocks noGrp="1"/>
          </p:cNvSpPr>
          <p:nvPr>
            <p:ph type="title"/>
          </p:nvPr>
        </p:nvSpPr>
        <p:spPr/>
        <p:txBody>
          <a:bodyPr>
            <a:normAutofit/>
          </a:bodyPr>
          <a:lstStyle/>
          <a:p>
            <a:pPr algn="ctr"/>
            <a:r>
              <a:rPr lang="en-US" sz="5400" b="1" u="sng" dirty="0">
                <a:solidFill>
                  <a:schemeClr val="accent3">
                    <a:lumMod val="75000"/>
                  </a:schemeClr>
                </a:solidFill>
              </a:rPr>
              <a:t>Introduction</a:t>
            </a:r>
            <a:endParaRPr lang="en-IN" sz="3600" dirty="0">
              <a:solidFill>
                <a:schemeClr val="accent3">
                  <a:lumMod val="75000"/>
                </a:schemeClr>
              </a:solidFill>
            </a:endParaRPr>
          </a:p>
        </p:txBody>
      </p:sp>
      <p:sp>
        <p:nvSpPr>
          <p:cNvPr id="3" name="Content Placeholder 2">
            <a:extLst>
              <a:ext uri="{FF2B5EF4-FFF2-40B4-BE49-F238E27FC236}">
                <a16:creationId xmlns:a16="http://schemas.microsoft.com/office/drawing/2014/main" id="{D2589C43-3923-40B5-84C2-AD2479769C84}"/>
              </a:ext>
            </a:extLst>
          </p:cNvPr>
          <p:cNvSpPr>
            <a:spLocks noGrp="1"/>
          </p:cNvSpPr>
          <p:nvPr>
            <p:ph sz="half" idx="1"/>
          </p:nvPr>
        </p:nvSpPr>
        <p:spPr/>
        <p:txBody>
          <a:bodyPr>
            <a:normAutofit fontScale="85000" lnSpcReduction="10000"/>
          </a:bodyPr>
          <a:lstStyle/>
          <a:p>
            <a:pPr marL="0" indent="0">
              <a:buNone/>
            </a:pPr>
            <a:r>
              <a:rPr lang="en-US" sz="2800" b="1" i="0" dirty="0">
                <a:solidFill>
                  <a:schemeClr val="accent3">
                    <a:lumMod val="75000"/>
                  </a:schemeClr>
                </a:solidFill>
                <a:effectLst/>
                <a:latin typeface="+mj-lt"/>
              </a:rPr>
              <a:t>What is Augmented Reality?</a:t>
            </a:r>
            <a:endParaRPr lang="en-US" sz="2800" b="1" dirty="0">
              <a:solidFill>
                <a:schemeClr val="accent3">
                  <a:lumMod val="75000"/>
                </a:schemeClr>
              </a:solidFill>
              <a:latin typeface="+mj-lt"/>
            </a:endParaRPr>
          </a:p>
          <a:p>
            <a:pPr>
              <a:buFont typeface="Arial" panose="020B0604020202020204" pitchFamily="34" charset="0"/>
              <a:buChar char="•"/>
            </a:pPr>
            <a:r>
              <a:rPr lang="en-US" sz="2100" dirty="0">
                <a:solidFill>
                  <a:schemeClr val="accent3">
                    <a:lumMod val="75000"/>
                  </a:schemeClr>
                </a:solidFill>
                <a:latin typeface="+mj-lt"/>
              </a:rPr>
              <a:t>Augmented Reality is a technology that enables virtual images to be overlaid on view of the real world.</a:t>
            </a:r>
          </a:p>
          <a:p>
            <a:pPr>
              <a:buFont typeface="Arial" panose="020B0604020202020204" pitchFamily="34" charset="0"/>
              <a:buChar char="•"/>
            </a:pPr>
            <a:r>
              <a:rPr lang="en-US" sz="2100" dirty="0">
                <a:solidFill>
                  <a:schemeClr val="accent3">
                    <a:lumMod val="75000"/>
                  </a:schemeClr>
                </a:solidFill>
                <a:latin typeface="+mj-lt"/>
              </a:rPr>
              <a:t>In Augmented Reality can experience it any where or where he want. </a:t>
            </a:r>
            <a:endParaRPr lang="en-US" sz="2100" b="1" dirty="0">
              <a:solidFill>
                <a:schemeClr val="accent3">
                  <a:lumMod val="75000"/>
                </a:schemeClr>
              </a:solidFill>
              <a:latin typeface="+mj-lt"/>
            </a:endParaRPr>
          </a:p>
          <a:p>
            <a:pPr>
              <a:buFont typeface="Arial" panose="020B0604020202020204" pitchFamily="34" charset="0"/>
              <a:buChar char="•"/>
            </a:pPr>
            <a:r>
              <a:rPr lang="en-US" sz="2100" dirty="0">
                <a:solidFill>
                  <a:schemeClr val="accent3">
                    <a:lumMod val="75000"/>
                  </a:schemeClr>
                </a:solidFill>
                <a:latin typeface="+mj-lt"/>
              </a:rPr>
              <a:t>It is abbreviated as AR.</a:t>
            </a:r>
          </a:p>
          <a:p>
            <a:pPr>
              <a:buFont typeface="Arial" panose="020B0604020202020204" pitchFamily="34" charset="0"/>
              <a:buChar char="•"/>
            </a:pPr>
            <a:r>
              <a:rPr lang="en-US" sz="2100" dirty="0">
                <a:solidFill>
                  <a:schemeClr val="accent3">
                    <a:lumMod val="75000"/>
                  </a:schemeClr>
                </a:solidFill>
                <a:latin typeface="+mj-lt"/>
              </a:rPr>
              <a:t>Pokémon go is one of the example of augmented Reality.</a:t>
            </a:r>
            <a:br>
              <a:rPr lang="en-US" sz="2100" dirty="0">
                <a:solidFill>
                  <a:schemeClr val="accent3">
                    <a:lumMod val="75000"/>
                  </a:schemeClr>
                </a:solidFill>
                <a:latin typeface="+mj-lt"/>
              </a:rPr>
            </a:br>
            <a:br>
              <a:rPr lang="en-US" sz="2800" i="0" dirty="0">
                <a:solidFill>
                  <a:schemeClr val="accent3">
                    <a:lumMod val="75000"/>
                  </a:schemeClr>
                </a:solidFill>
                <a:effectLst/>
                <a:latin typeface="+mj-lt"/>
              </a:rPr>
            </a:br>
            <a:endParaRPr lang="en-US" i="0" dirty="0">
              <a:solidFill>
                <a:schemeClr val="accent3">
                  <a:lumMod val="75000"/>
                </a:schemeClr>
              </a:solidFill>
              <a:effectLst/>
              <a:latin typeface="+mj-lt"/>
            </a:endParaRPr>
          </a:p>
        </p:txBody>
      </p:sp>
      <p:sp>
        <p:nvSpPr>
          <p:cNvPr id="10" name="Content Placeholder 9">
            <a:extLst>
              <a:ext uri="{FF2B5EF4-FFF2-40B4-BE49-F238E27FC236}">
                <a16:creationId xmlns:a16="http://schemas.microsoft.com/office/drawing/2014/main" id="{12CA92AF-B54B-4F6C-84F9-033705C3782C}"/>
              </a:ext>
            </a:extLst>
          </p:cNvPr>
          <p:cNvSpPr>
            <a:spLocks noGrp="1"/>
          </p:cNvSpPr>
          <p:nvPr>
            <p:ph sz="half" idx="2"/>
          </p:nvPr>
        </p:nvSpPr>
        <p:spPr>
          <a:xfrm>
            <a:off x="6461759" y="2103120"/>
            <a:ext cx="5145819" cy="3621819"/>
          </a:xfrm>
        </p:spPr>
        <p:txBody>
          <a:bodyPr>
            <a:normAutofit fontScale="85000" lnSpcReduction="10000"/>
          </a:bodyPr>
          <a:lstStyle/>
          <a:p>
            <a:pPr marL="0" indent="0">
              <a:buNone/>
            </a:pPr>
            <a:br>
              <a:rPr lang="en-US" dirty="0"/>
            </a:br>
            <a:br>
              <a:rPr lang="en-US" dirty="0"/>
            </a:br>
            <a:br>
              <a:rPr lang="en-US" dirty="0"/>
            </a:br>
            <a:br>
              <a:rPr lang="en-US" dirty="0"/>
            </a:br>
            <a:br>
              <a:rPr lang="en-US" dirty="0"/>
            </a:br>
            <a:br>
              <a:rPr lang="en-US" dirty="0"/>
            </a:br>
            <a:br>
              <a:rPr lang="en-US" dirty="0"/>
            </a:br>
            <a:br>
              <a:rPr lang="en-US" dirty="0"/>
            </a:br>
            <a:endParaRPr lang="en-IN" dirty="0"/>
          </a:p>
        </p:txBody>
      </p:sp>
      <p:sp>
        <p:nvSpPr>
          <p:cNvPr id="11" name="Oval 10">
            <a:extLst>
              <a:ext uri="{FF2B5EF4-FFF2-40B4-BE49-F238E27FC236}">
                <a16:creationId xmlns:a16="http://schemas.microsoft.com/office/drawing/2014/main" id="{0D4C8579-F106-42F3-980E-C024F92F8571}"/>
              </a:ext>
            </a:extLst>
          </p:cNvPr>
          <p:cNvSpPr/>
          <p:nvPr/>
        </p:nvSpPr>
        <p:spPr>
          <a:xfrm>
            <a:off x="6461760" y="2172031"/>
            <a:ext cx="2165405" cy="13716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Computer/Mobile Generated data</a:t>
            </a:r>
            <a:endParaRPr lang="en-IN" dirty="0"/>
          </a:p>
        </p:txBody>
      </p:sp>
      <p:sp>
        <p:nvSpPr>
          <p:cNvPr id="16" name="Oval 15">
            <a:extLst>
              <a:ext uri="{FF2B5EF4-FFF2-40B4-BE49-F238E27FC236}">
                <a16:creationId xmlns:a16="http://schemas.microsoft.com/office/drawing/2014/main" id="{60044CDD-7178-4DB7-B823-9ADE97B1269F}"/>
              </a:ext>
            </a:extLst>
          </p:cNvPr>
          <p:cNvSpPr/>
          <p:nvPr/>
        </p:nvSpPr>
        <p:spPr>
          <a:xfrm>
            <a:off x="6461760" y="4140744"/>
            <a:ext cx="2258170" cy="147754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Physical,</a:t>
            </a:r>
            <a:br>
              <a:rPr lang="en-US" dirty="0"/>
            </a:br>
            <a:r>
              <a:rPr lang="en-US" dirty="0"/>
              <a:t>Real-world Environment</a:t>
            </a:r>
            <a:br>
              <a:rPr lang="en-US" dirty="0"/>
            </a:br>
            <a:r>
              <a:rPr lang="en-US" dirty="0"/>
              <a:t>(reality)</a:t>
            </a:r>
            <a:endParaRPr lang="en-IN" dirty="0"/>
          </a:p>
        </p:txBody>
      </p:sp>
      <p:sp>
        <p:nvSpPr>
          <p:cNvPr id="19" name="Oval 18">
            <a:extLst>
              <a:ext uri="{FF2B5EF4-FFF2-40B4-BE49-F238E27FC236}">
                <a16:creationId xmlns:a16="http://schemas.microsoft.com/office/drawing/2014/main" id="{7B54B7C2-01D1-4D04-8C73-2764166F9304}"/>
              </a:ext>
            </a:extLst>
          </p:cNvPr>
          <p:cNvSpPr/>
          <p:nvPr/>
        </p:nvSpPr>
        <p:spPr>
          <a:xfrm>
            <a:off x="9358685" y="2915478"/>
            <a:ext cx="2248894" cy="1722783"/>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Augmented Reality</a:t>
            </a:r>
            <a:endParaRPr lang="en-IN" dirty="0"/>
          </a:p>
        </p:txBody>
      </p:sp>
      <p:sp>
        <p:nvSpPr>
          <p:cNvPr id="20" name="Arrow: Right 19">
            <a:extLst>
              <a:ext uri="{FF2B5EF4-FFF2-40B4-BE49-F238E27FC236}">
                <a16:creationId xmlns:a16="http://schemas.microsoft.com/office/drawing/2014/main" id="{F9A2A6A1-0018-4762-9953-5B2A550D6039}"/>
              </a:ext>
            </a:extLst>
          </p:cNvPr>
          <p:cNvSpPr/>
          <p:nvPr/>
        </p:nvSpPr>
        <p:spPr>
          <a:xfrm>
            <a:off x="8295861" y="3543631"/>
            <a:ext cx="970059" cy="50818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
        <p:nvSpPr>
          <p:cNvPr id="21" name="Cross 20">
            <a:extLst>
              <a:ext uri="{FF2B5EF4-FFF2-40B4-BE49-F238E27FC236}">
                <a16:creationId xmlns:a16="http://schemas.microsoft.com/office/drawing/2014/main" id="{71007F59-7457-437B-AFF6-43D0BE56A348}"/>
              </a:ext>
            </a:extLst>
          </p:cNvPr>
          <p:cNvSpPr/>
          <p:nvPr/>
        </p:nvSpPr>
        <p:spPr>
          <a:xfrm>
            <a:off x="7411941" y="3648187"/>
            <a:ext cx="365760" cy="403631"/>
          </a:xfrm>
          <a:prstGeom prst="plus">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821591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down)">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down)">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down)">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down)">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circle(in)">
                                      <p:cBhvr>
                                        <p:cTn id="52"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animBg="1"/>
      <p:bldP spid="16" grpId="0" animBg="1"/>
      <p:bldP spid="19" grpId="0" animBg="1"/>
      <p:bldP spid="20" grpId="0" animBg="1"/>
      <p:bldP spid="2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CE043-4235-4A97-AEC0-D9E9164A69FE}"/>
              </a:ext>
            </a:extLst>
          </p:cNvPr>
          <p:cNvSpPr>
            <a:spLocks noGrp="1"/>
          </p:cNvSpPr>
          <p:nvPr>
            <p:ph type="title"/>
          </p:nvPr>
        </p:nvSpPr>
        <p:spPr/>
        <p:txBody>
          <a:bodyPr>
            <a:normAutofit/>
          </a:bodyPr>
          <a:lstStyle/>
          <a:p>
            <a:r>
              <a:rPr lang="en-US" sz="5400" b="1" u="sng" dirty="0">
                <a:solidFill>
                  <a:schemeClr val="accent3">
                    <a:lumMod val="75000"/>
                  </a:schemeClr>
                </a:solidFill>
              </a:rPr>
              <a:t>Sequence Diagram</a:t>
            </a:r>
            <a:endParaRPr lang="en-IN" sz="5400" b="1" u="sng" dirty="0">
              <a:solidFill>
                <a:schemeClr val="accent3">
                  <a:lumMod val="75000"/>
                </a:schemeClr>
              </a:solidFill>
            </a:endParaRPr>
          </a:p>
        </p:txBody>
      </p:sp>
      <p:sp>
        <p:nvSpPr>
          <p:cNvPr id="3" name="Content Placeholder 2">
            <a:extLst>
              <a:ext uri="{FF2B5EF4-FFF2-40B4-BE49-F238E27FC236}">
                <a16:creationId xmlns:a16="http://schemas.microsoft.com/office/drawing/2014/main" id="{10096346-B67E-4373-8BBE-F895D7C29216}"/>
              </a:ext>
            </a:extLst>
          </p:cNvPr>
          <p:cNvSpPr>
            <a:spLocks noGrp="1"/>
          </p:cNvSpPr>
          <p:nvPr>
            <p:ph idx="1"/>
          </p:nvPr>
        </p:nvSpPr>
        <p:spPr>
          <a:xfrm>
            <a:off x="1066800" y="2040562"/>
            <a:ext cx="4525617" cy="3849624"/>
          </a:xfrm>
        </p:spPr>
        <p:txBody>
          <a:bodyPr>
            <a:normAutofit/>
          </a:bodyPr>
          <a:lstStyle/>
          <a:p>
            <a:pPr>
              <a:buFont typeface="Arial" panose="020B0604020202020204" pitchFamily="34" charset="0"/>
              <a:buChar char="•"/>
            </a:pPr>
            <a:r>
              <a:rPr lang="en-US" sz="1700" b="0" i="0" dirty="0">
                <a:solidFill>
                  <a:schemeClr val="accent3">
                    <a:lumMod val="75000"/>
                  </a:schemeClr>
                </a:solidFill>
                <a:effectLst/>
                <a:latin typeface="+mj-lt"/>
              </a:rPr>
              <a:t>Sequence diagrams show object interactions arranged in a time sequence</a:t>
            </a:r>
            <a:br>
              <a:rPr lang="en-US" sz="1700" b="0" i="0" dirty="0">
                <a:solidFill>
                  <a:schemeClr val="accent3">
                    <a:lumMod val="75000"/>
                  </a:schemeClr>
                </a:solidFill>
                <a:effectLst/>
                <a:latin typeface="+mj-lt"/>
              </a:rPr>
            </a:br>
            <a:endParaRPr lang="en-US" sz="1700" b="0" i="0" dirty="0">
              <a:solidFill>
                <a:schemeClr val="accent3">
                  <a:lumMod val="75000"/>
                </a:schemeClr>
              </a:solidFill>
              <a:effectLst/>
              <a:latin typeface="+mj-lt"/>
            </a:endParaRPr>
          </a:p>
          <a:p>
            <a:pPr>
              <a:buFont typeface="Arial" panose="020B0604020202020204" pitchFamily="34" charset="0"/>
              <a:buChar char="•"/>
            </a:pPr>
            <a:r>
              <a:rPr lang="en-US" sz="1700" b="0" i="0" dirty="0">
                <a:solidFill>
                  <a:schemeClr val="accent3">
                    <a:lumMod val="75000"/>
                  </a:schemeClr>
                </a:solidFill>
                <a:effectLst/>
                <a:latin typeface="+mj-lt"/>
              </a:rPr>
              <a:t>A </a:t>
            </a:r>
            <a:r>
              <a:rPr lang="en-US" sz="1700" b="1" i="0" dirty="0">
                <a:solidFill>
                  <a:schemeClr val="accent3">
                    <a:lumMod val="75000"/>
                  </a:schemeClr>
                </a:solidFill>
                <a:effectLst/>
                <a:latin typeface="+mj-lt"/>
              </a:rPr>
              <a:t>sequence diagram</a:t>
            </a:r>
            <a:r>
              <a:rPr lang="en-US" sz="1700" b="0" i="0" dirty="0">
                <a:solidFill>
                  <a:schemeClr val="accent3">
                    <a:lumMod val="75000"/>
                  </a:schemeClr>
                </a:solidFill>
                <a:effectLst/>
                <a:latin typeface="+mj-lt"/>
              </a:rPr>
              <a:t> is a type of interaction </a:t>
            </a:r>
            <a:r>
              <a:rPr lang="en-US" sz="1700" b="1" i="0" dirty="0">
                <a:solidFill>
                  <a:schemeClr val="accent3">
                    <a:lumMod val="75000"/>
                  </a:schemeClr>
                </a:solidFill>
                <a:effectLst/>
                <a:latin typeface="+mj-lt"/>
              </a:rPr>
              <a:t>diagram</a:t>
            </a:r>
            <a:r>
              <a:rPr lang="en-US" sz="1700" b="0" i="0" dirty="0">
                <a:solidFill>
                  <a:schemeClr val="accent3">
                    <a:lumMod val="75000"/>
                  </a:schemeClr>
                </a:solidFill>
                <a:effectLst/>
                <a:latin typeface="+mj-lt"/>
              </a:rPr>
              <a:t> because it describes how—and in what order—a group of objects works together.</a:t>
            </a:r>
            <a:endParaRPr lang="en-IN" sz="1700" dirty="0">
              <a:solidFill>
                <a:schemeClr val="accent3">
                  <a:lumMod val="75000"/>
                </a:schemeClr>
              </a:solidFill>
              <a:latin typeface="+mj-lt"/>
            </a:endParaRPr>
          </a:p>
        </p:txBody>
      </p:sp>
      <p:pic>
        <p:nvPicPr>
          <p:cNvPr id="4" name="Picture 3">
            <a:extLst>
              <a:ext uri="{FF2B5EF4-FFF2-40B4-BE49-F238E27FC236}">
                <a16:creationId xmlns:a16="http://schemas.microsoft.com/office/drawing/2014/main" id="{360785F1-D7EB-4AA3-9668-7E3DB03BCB2F}"/>
              </a:ext>
            </a:extLst>
          </p:cNvPr>
          <p:cNvPicPr>
            <a:picLocks noChangeAspect="1"/>
          </p:cNvPicPr>
          <p:nvPr/>
        </p:nvPicPr>
        <p:blipFill>
          <a:blip r:embed="rId2"/>
          <a:stretch>
            <a:fillRect/>
          </a:stretch>
        </p:blipFill>
        <p:spPr>
          <a:xfrm>
            <a:off x="6096000" y="1927326"/>
            <a:ext cx="5155096" cy="4201212"/>
          </a:xfrm>
          <a:prstGeom prst="rect">
            <a:avLst/>
          </a:prstGeom>
        </p:spPr>
      </p:pic>
    </p:spTree>
    <p:extLst>
      <p:ext uri="{BB962C8B-B14F-4D97-AF65-F5344CB8AC3E}">
        <p14:creationId xmlns:p14="http://schemas.microsoft.com/office/powerpoint/2010/main" val="11124055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ircle(in)">
                                      <p:cBhvr>
                                        <p:cTn id="1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6B789-4327-4C06-BEED-FAACC25EFF67}"/>
              </a:ext>
            </a:extLst>
          </p:cNvPr>
          <p:cNvSpPr>
            <a:spLocks noGrp="1"/>
          </p:cNvSpPr>
          <p:nvPr>
            <p:ph type="title"/>
          </p:nvPr>
        </p:nvSpPr>
        <p:spPr/>
        <p:txBody>
          <a:bodyPr/>
          <a:lstStyle/>
          <a:p>
            <a:r>
              <a:rPr lang="en-US" b="1" u="sng" dirty="0">
                <a:solidFill>
                  <a:schemeClr val="accent3">
                    <a:lumMod val="75000"/>
                  </a:schemeClr>
                </a:solidFill>
              </a:rPr>
              <a:t>Activity Diagram</a:t>
            </a:r>
            <a:endParaRPr lang="en-IN" b="1" u="sng" dirty="0">
              <a:solidFill>
                <a:schemeClr val="accent3">
                  <a:lumMod val="75000"/>
                </a:schemeClr>
              </a:solidFill>
            </a:endParaRPr>
          </a:p>
        </p:txBody>
      </p:sp>
      <p:sp>
        <p:nvSpPr>
          <p:cNvPr id="3" name="Content Placeholder 2">
            <a:extLst>
              <a:ext uri="{FF2B5EF4-FFF2-40B4-BE49-F238E27FC236}">
                <a16:creationId xmlns:a16="http://schemas.microsoft.com/office/drawing/2014/main" id="{5EA12AD0-5865-47E7-AA13-AC4D6C63AD09}"/>
              </a:ext>
            </a:extLst>
          </p:cNvPr>
          <p:cNvSpPr>
            <a:spLocks noGrp="1"/>
          </p:cNvSpPr>
          <p:nvPr>
            <p:ph idx="1"/>
          </p:nvPr>
        </p:nvSpPr>
        <p:spPr>
          <a:xfrm>
            <a:off x="1066800" y="2103120"/>
            <a:ext cx="3863009" cy="3849624"/>
          </a:xfrm>
        </p:spPr>
        <p:txBody>
          <a:bodyPr>
            <a:normAutofit/>
          </a:bodyPr>
          <a:lstStyle/>
          <a:p>
            <a:pPr>
              <a:buFont typeface="Arial" panose="020B0604020202020204" pitchFamily="34" charset="0"/>
              <a:buChar char="•"/>
            </a:pPr>
            <a:r>
              <a:rPr lang="en-US" sz="1700" b="0" i="0" dirty="0">
                <a:solidFill>
                  <a:schemeClr val="accent3">
                    <a:lumMod val="75000"/>
                  </a:schemeClr>
                </a:solidFill>
                <a:effectLst/>
                <a:latin typeface="+mj-lt"/>
              </a:rPr>
              <a:t>Activity diagram is represent the flow from one activity to another activity. </a:t>
            </a:r>
          </a:p>
          <a:p>
            <a:pPr>
              <a:buFont typeface="Arial" panose="020B0604020202020204" pitchFamily="34" charset="0"/>
              <a:buChar char="•"/>
            </a:pPr>
            <a:r>
              <a:rPr lang="en-US" sz="1700" b="0" i="0" dirty="0">
                <a:solidFill>
                  <a:schemeClr val="accent3">
                    <a:lumMod val="75000"/>
                  </a:schemeClr>
                </a:solidFill>
                <a:effectLst/>
                <a:latin typeface="+mj-lt"/>
              </a:rPr>
              <a:t>The control flow is drawn from one operation to another. This flow can be sequential, branched, or concurrent.</a:t>
            </a:r>
            <a:endParaRPr lang="en-IN" sz="1700" b="0" i="0" dirty="0">
              <a:solidFill>
                <a:schemeClr val="accent3">
                  <a:lumMod val="75000"/>
                </a:schemeClr>
              </a:solidFill>
              <a:effectLst/>
              <a:latin typeface="+mj-lt"/>
            </a:endParaRPr>
          </a:p>
          <a:p>
            <a:pPr>
              <a:buFont typeface="Arial" panose="020B0604020202020204" pitchFamily="34" charset="0"/>
              <a:buChar char="•"/>
            </a:pPr>
            <a:r>
              <a:rPr lang="en-US" sz="1700" b="0" i="0" dirty="0">
                <a:solidFill>
                  <a:schemeClr val="accent3">
                    <a:lumMod val="75000"/>
                  </a:schemeClr>
                </a:solidFill>
                <a:effectLst/>
                <a:latin typeface="+mj-lt"/>
              </a:rPr>
              <a:t>It captures the dynamic behavior of the system. </a:t>
            </a:r>
            <a:endParaRPr lang="en-IN" sz="1700" dirty="0">
              <a:solidFill>
                <a:schemeClr val="accent3">
                  <a:lumMod val="75000"/>
                </a:schemeClr>
              </a:solidFill>
              <a:latin typeface="+mj-lt"/>
            </a:endParaRPr>
          </a:p>
        </p:txBody>
      </p:sp>
      <p:pic>
        <p:nvPicPr>
          <p:cNvPr id="5" name="Picture 4">
            <a:extLst>
              <a:ext uri="{FF2B5EF4-FFF2-40B4-BE49-F238E27FC236}">
                <a16:creationId xmlns:a16="http://schemas.microsoft.com/office/drawing/2014/main" id="{0FDFF907-E0AA-45AA-8A09-50DD60F6DFB8}"/>
              </a:ext>
            </a:extLst>
          </p:cNvPr>
          <p:cNvPicPr>
            <a:picLocks noChangeAspect="1"/>
          </p:cNvPicPr>
          <p:nvPr/>
        </p:nvPicPr>
        <p:blipFill>
          <a:blip r:embed="rId2"/>
          <a:stretch>
            <a:fillRect/>
          </a:stretch>
        </p:blipFill>
        <p:spPr>
          <a:xfrm>
            <a:off x="5383695" y="542925"/>
            <a:ext cx="6248400" cy="5772150"/>
          </a:xfrm>
          <a:prstGeom prst="rect">
            <a:avLst/>
          </a:prstGeom>
        </p:spPr>
      </p:pic>
    </p:spTree>
    <p:extLst>
      <p:ext uri="{BB962C8B-B14F-4D97-AF65-F5344CB8AC3E}">
        <p14:creationId xmlns:p14="http://schemas.microsoft.com/office/powerpoint/2010/main" val="1324013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circle(in)">
                                      <p:cBhvr>
                                        <p:cTn id="2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CB9D7-9C97-4648-A8D1-F9E893B81B1A}"/>
              </a:ext>
            </a:extLst>
          </p:cNvPr>
          <p:cNvSpPr>
            <a:spLocks noGrp="1"/>
          </p:cNvSpPr>
          <p:nvPr>
            <p:ph type="title"/>
          </p:nvPr>
        </p:nvSpPr>
        <p:spPr/>
        <p:txBody>
          <a:bodyPr>
            <a:normAutofit/>
          </a:bodyPr>
          <a:lstStyle/>
          <a:p>
            <a:r>
              <a:rPr lang="en-US" sz="5400" b="1" u="sng" dirty="0">
                <a:solidFill>
                  <a:schemeClr val="accent3">
                    <a:lumMod val="75000"/>
                  </a:schemeClr>
                </a:solidFill>
              </a:rPr>
              <a:t>Methodology Of Testing	</a:t>
            </a:r>
            <a:endParaRPr lang="en-IN" sz="5400" b="1" u="sng" dirty="0">
              <a:solidFill>
                <a:schemeClr val="accent3">
                  <a:lumMod val="75000"/>
                </a:schemeClr>
              </a:solidFill>
            </a:endParaRPr>
          </a:p>
        </p:txBody>
      </p:sp>
      <p:sp>
        <p:nvSpPr>
          <p:cNvPr id="3" name="Content Placeholder 2">
            <a:extLst>
              <a:ext uri="{FF2B5EF4-FFF2-40B4-BE49-F238E27FC236}">
                <a16:creationId xmlns:a16="http://schemas.microsoft.com/office/drawing/2014/main" id="{78F5E715-ED37-42DA-A00E-A9A254930211}"/>
              </a:ext>
            </a:extLst>
          </p:cNvPr>
          <p:cNvSpPr>
            <a:spLocks noGrp="1"/>
          </p:cNvSpPr>
          <p:nvPr>
            <p:ph idx="1"/>
          </p:nvPr>
        </p:nvSpPr>
        <p:spPr>
          <a:xfrm>
            <a:off x="1066800" y="2103120"/>
            <a:ext cx="5029200" cy="3849624"/>
          </a:xfrm>
        </p:spPr>
        <p:txBody>
          <a:bodyPr>
            <a:normAutofit/>
          </a:bodyPr>
          <a:lstStyle/>
          <a:p>
            <a:pPr>
              <a:spcBef>
                <a:spcPts val="200"/>
              </a:spcBef>
              <a:buFont typeface="Arial" panose="020B0604020202020204" pitchFamily="34" charset="0"/>
              <a:buChar char="•"/>
            </a:pPr>
            <a:r>
              <a:rPr lang="en-US" sz="1700" b="0" i="0" dirty="0">
                <a:solidFill>
                  <a:schemeClr val="accent3">
                    <a:lumMod val="75000"/>
                  </a:schemeClr>
                </a:solidFill>
                <a:effectLst/>
                <a:latin typeface="+mj-lt"/>
              </a:rPr>
              <a:t>Software Testing is evaluation of the software against requirements gathered from users and system specifications.</a:t>
            </a:r>
          </a:p>
          <a:p>
            <a:pPr>
              <a:spcBef>
                <a:spcPts val="200"/>
              </a:spcBef>
              <a:buFont typeface="Arial" panose="020B0604020202020204" pitchFamily="34" charset="0"/>
              <a:buChar char="•"/>
            </a:pPr>
            <a:r>
              <a:rPr lang="en-US" sz="1700" b="0" i="0" dirty="0">
                <a:solidFill>
                  <a:schemeClr val="accent3">
                    <a:lumMod val="75000"/>
                  </a:schemeClr>
                </a:solidFill>
                <a:effectLst/>
                <a:latin typeface="+mj-lt"/>
              </a:rPr>
              <a:t>Software testing comprises of Validation and Verification.</a:t>
            </a:r>
            <a:endParaRPr lang="en-US" sz="1700" dirty="0">
              <a:solidFill>
                <a:schemeClr val="accent3">
                  <a:lumMod val="75000"/>
                </a:schemeClr>
              </a:solidFill>
              <a:latin typeface="+mj-lt"/>
            </a:endParaRPr>
          </a:p>
          <a:p>
            <a:pPr>
              <a:spcBef>
                <a:spcPts val="200"/>
              </a:spcBef>
              <a:buFont typeface="Arial" panose="020B0604020202020204" pitchFamily="34" charset="0"/>
              <a:buChar char="•"/>
            </a:pPr>
            <a:r>
              <a:rPr lang="en-US" sz="1700" b="0" i="0" dirty="0">
                <a:solidFill>
                  <a:schemeClr val="accent3">
                    <a:lumMod val="75000"/>
                  </a:schemeClr>
                </a:solidFill>
                <a:effectLst/>
                <a:latin typeface="+mj-lt"/>
              </a:rPr>
              <a:t>Validation is process of examining whether or not the software satisfies the user requirements.</a:t>
            </a:r>
          </a:p>
          <a:p>
            <a:pPr>
              <a:spcBef>
                <a:spcPts val="200"/>
              </a:spcBef>
              <a:buFont typeface="Arial" panose="020B0604020202020204" pitchFamily="34" charset="0"/>
              <a:buChar char="•"/>
            </a:pPr>
            <a:r>
              <a:rPr lang="en-US" sz="1700" b="0" i="0" dirty="0">
                <a:solidFill>
                  <a:schemeClr val="accent3">
                    <a:lumMod val="75000"/>
                  </a:schemeClr>
                </a:solidFill>
                <a:effectLst/>
                <a:latin typeface="+mj-lt"/>
              </a:rPr>
              <a:t>Verification is the process of confirming if the software is meeting the business requirements,</a:t>
            </a:r>
            <a:endParaRPr lang="en-US" sz="1700" dirty="0">
              <a:solidFill>
                <a:schemeClr val="accent3">
                  <a:lumMod val="75000"/>
                </a:schemeClr>
              </a:solidFill>
              <a:latin typeface="+mj-lt"/>
            </a:endParaRPr>
          </a:p>
          <a:p>
            <a:pPr>
              <a:spcBef>
                <a:spcPts val="200"/>
              </a:spcBef>
              <a:buFont typeface="Arial" panose="020B0604020202020204" pitchFamily="34" charset="0"/>
              <a:buChar char="•"/>
            </a:pPr>
            <a:endParaRPr lang="en-US" sz="1700" dirty="0">
              <a:solidFill>
                <a:schemeClr val="accent3">
                  <a:lumMod val="75000"/>
                </a:schemeClr>
              </a:solidFill>
              <a:latin typeface="+mj-lt"/>
            </a:endParaRPr>
          </a:p>
          <a:p>
            <a:pPr>
              <a:spcBef>
                <a:spcPts val="200"/>
              </a:spcBef>
              <a:buFont typeface="Arial" panose="020B0604020202020204" pitchFamily="34" charset="0"/>
              <a:buChar char="•"/>
            </a:pPr>
            <a:endParaRPr lang="en-US" sz="1700" dirty="0">
              <a:solidFill>
                <a:schemeClr val="accent3">
                  <a:lumMod val="75000"/>
                </a:schemeClr>
              </a:solidFill>
              <a:latin typeface="+mj-lt"/>
            </a:endParaRPr>
          </a:p>
          <a:p>
            <a:pPr>
              <a:spcBef>
                <a:spcPts val="200"/>
              </a:spcBef>
              <a:buFont typeface="Arial" panose="020B0604020202020204" pitchFamily="34" charset="0"/>
              <a:buChar char="•"/>
            </a:pPr>
            <a:endParaRPr lang="en-US" sz="1700" dirty="0">
              <a:solidFill>
                <a:schemeClr val="accent3">
                  <a:lumMod val="75000"/>
                </a:schemeClr>
              </a:solidFill>
              <a:latin typeface="+mj-lt"/>
            </a:endParaRPr>
          </a:p>
          <a:p>
            <a:pPr>
              <a:spcBef>
                <a:spcPts val="200"/>
              </a:spcBef>
              <a:buFont typeface="Arial" panose="020B0604020202020204" pitchFamily="34" charset="0"/>
              <a:buChar char="•"/>
            </a:pPr>
            <a:endParaRPr lang="en-US" sz="1700" dirty="0">
              <a:solidFill>
                <a:schemeClr val="accent3">
                  <a:lumMod val="75000"/>
                </a:schemeClr>
              </a:solidFill>
              <a:latin typeface="+mj-lt"/>
            </a:endParaRPr>
          </a:p>
          <a:p>
            <a:pPr>
              <a:spcBef>
                <a:spcPts val="200"/>
              </a:spcBef>
              <a:buFont typeface="Arial" panose="020B0604020202020204" pitchFamily="34" charset="0"/>
              <a:buChar char="•"/>
            </a:pPr>
            <a:endParaRPr lang="en-US" sz="1700" dirty="0">
              <a:solidFill>
                <a:schemeClr val="accent3">
                  <a:lumMod val="75000"/>
                </a:schemeClr>
              </a:solidFill>
              <a:latin typeface="+mj-lt"/>
            </a:endParaRPr>
          </a:p>
          <a:p>
            <a:pPr>
              <a:spcBef>
                <a:spcPts val="200"/>
              </a:spcBef>
              <a:buFont typeface="Arial" panose="020B0604020202020204" pitchFamily="34" charset="0"/>
              <a:buChar char="•"/>
            </a:pPr>
            <a:endParaRPr lang="en-US" sz="1700" dirty="0">
              <a:solidFill>
                <a:schemeClr val="accent3">
                  <a:lumMod val="75000"/>
                </a:schemeClr>
              </a:solidFill>
              <a:latin typeface="+mj-lt"/>
            </a:endParaRPr>
          </a:p>
          <a:p>
            <a:pPr>
              <a:spcBef>
                <a:spcPts val="200"/>
              </a:spcBef>
              <a:buFont typeface="Arial" panose="020B0604020202020204" pitchFamily="34" charset="0"/>
              <a:buChar char="•"/>
            </a:pPr>
            <a:endParaRPr lang="en-US" sz="1700" dirty="0">
              <a:solidFill>
                <a:schemeClr val="accent3">
                  <a:lumMod val="75000"/>
                </a:schemeClr>
              </a:solidFill>
              <a:latin typeface="+mj-lt"/>
            </a:endParaRPr>
          </a:p>
          <a:p>
            <a:pPr>
              <a:spcBef>
                <a:spcPts val="200"/>
              </a:spcBef>
              <a:buFont typeface="Arial" panose="020B0604020202020204" pitchFamily="34" charset="0"/>
              <a:buChar char="•"/>
            </a:pPr>
            <a:endParaRPr lang="en-US" sz="1700" dirty="0">
              <a:solidFill>
                <a:schemeClr val="accent3">
                  <a:lumMod val="75000"/>
                </a:schemeClr>
              </a:solidFill>
              <a:latin typeface="+mj-lt"/>
            </a:endParaRPr>
          </a:p>
          <a:p>
            <a:pPr>
              <a:spcBef>
                <a:spcPts val="200"/>
              </a:spcBef>
              <a:buFont typeface="Arial" panose="020B0604020202020204" pitchFamily="34" charset="0"/>
              <a:buChar char="•"/>
            </a:pPr>
            <a:endParaRPr lang="en-US" sz="1700" dirty="0">
              <a:solidFill>
                <a:schemeClr val="accent3">
                  <a:lumMod val="75000"/>
                </a:schemeClr>
              </a:solidFill>
              <a:latin typeface="+mj-lt"/>
            </a:endParaRPr>
          </a:p>
          <a:p>
            <a:pPr>
              <a:spcBef>
                <a:spcPts val="200"/>
              </a:spcBef>
              <a:buFont typeface="Arial" panose="020B0604020202020204" pitchFamily="34" charset="0"/>
              <a:buChar char="•"/>
            </a:pPr>
            <a:endParaRPr lang="en-US" sz="1700" dirty="0">
              <a:solidFill>
                <a:schemeClr val="accent3">
                  <a:lumMod val="75000"/>
                </a:schemeClr>
              </a:solidFill>
              <a:latin typeface="+mj-lt"/>
            </a:endParaRPr>
          </a:p>
          <a:p>
            <a:pPr>
              <a:spcBef>
                <a:spcPts val="200"/>
              </a:spcBef>
              <a:buFont typeface="Arial" panose="020B0604020202020204" pitchFamily="34" charset="0"/>
              <a:buChar char="•"/>
            </a:pPr>
            <a:endParaRPr lang="en-US" sz="1700" dirty="0">
              <a:solidFill>
                <a:schemeClr val="accent3">
                  <a:lumMod val="75000"/>
                </a:schemeClr>
              </a:solidFill>
              <a:latin typeface="+mj-lt"/>
            </a:endParaRPr>
          </a:p>
          <a:p>
            <a:pPr>
              <a:spcBef>
                <a:spcPts val="200"/>
              </a:spcBef>
              <a:buFont typeface="Arial" panose="020B0604020202020204" pitchFamily="34" charset="0"/>
              <a:buChar char="•"/>
            </a:pPr>
            <a:endParaRPr lang="en-US" sz="1700" dirty="0">
              <a:solidFill>
                <a:schemeClr val="accent3">
                  <a:lumMod val="75000"/>
                </a:schemeClr>
              </a:solidFill>
              <a:latin typeface="+mj-lt"/>
            </a:endParaRPr>
          </a:p>
          <a:p>
            <a:pPr>
              <a:spcBef>
                <a:spcPts val="200"/>
              </a:spcBef>
              <a:buFont typeface="Arial" panose="020B0604020202020204" pitchFamily="34" charset="0"/>
              <a:buChar char="•"/>
            </a:pPr>
            <a:endParaRPr lang="en-US" sz="1700" dirty="0">
              <a:solidFill>
                <a:schemeClr val="accent3">
                  <a:lumMod val="75000"/>
                </a:schemeClr>
              </a:solidFill>
              <a:latin typeface="+mj-lt"/>
            </a:endParaRPr>
          </a:p>
          <a:p>
            <a:pPr>
              <a:spcBef>
                <a:spcPts val="200"/>
              </a:spcBef>
              <a:buFont typeface="Arial" panose="020B0604020202020204" pitchFamily="34" charset="0"/>
              <a:buChar char="•"/>
            </a:pPr>
            <a:endParaRPr lang="en-US" sz="1700" dirty="0">
              <a:solidFill>
                <a:schemeClr val="accent3">
                  <a:lumMod val="75000"/>
                </a:schemeClr>
              </a:solidFill>
              <a:latin typeface="+mj-lt"/>
            </a:endParaRPr>
          </a:p>
          <a:p>
            <a:pPr>
              <a:buFont typeface="Arial" panose="020B0604020202020204" pitchFamily="34" charset="0"/>
              <a:buChar char="•"/>
            </a:pPr>
            <a:endParaRPr lang="en-IN" sz="1700" dirty="0">
              <a:solidFill>
                <a:schemeClr val="accent3">
                  <a:lumMod val="75000"/>
                </a:schemeClr>
              </a:solidFill>
              <a:latin typeface="+mj-lt"/>
            </a:endParaRPr>
          </a:p>
        </p:txBody>
      </p:sp>
      <p:pic>
        <p:nvPicPr>
          <p:cNvPr id="7" name="Picture 6">
            <a:extLst>
              <a:ext uri="{FF2B5EF4-FFF2-40B4-BE49-F238E27FC236}">
                <a16:creationId xmlns:a16="http://schemas.microsoft.com/office/drawing/2014/main" id="{F784EFD3-B6D8-4758-A801-F43747172379}"/>
              </a:ext>
            </a:extLst>
          </p:cNvPr>
          <p:cNvPicPr>
            <a:picLocks noChangeAspect="1"/>
          </p:cNvPicPr>
          <p:nvPr/>
        </p:nvPicPr>
        <p:blipFill>
          <a:blip r:embed="rId2"/>
          <a:stretch>
            <a:fillRect/>
          </a:stretch>
        </p:blipFill>
        <p:spPr>
          <a:xfrm>
            <a:off x="6255027" y="2175944"/>
            <a:ext cx="4669772" cy="2506111"/>
          </a:xfrm>
          <a:prstGeom prst="rect">
            <a:avLst/>
          </a:prstGeom>
        </p:spPr>
      </p:pic>
    </p:spTree>
    <p:extLst>
      <p:ext uri="{BB962C8B-B14F-4D97-AF65-F5344CB8AC3E}">
        <p14:creationId xmlns:p14="http://schemas.microsoft.com/office/powerpoint/2010/main" val="226386798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circle(in)">
                                      <p:cBhvr>
                                        <p:cTn id="2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FBC89-882F-4E5E-A946-BDC418938CE9}"/>
              </a:ext>
            </a:extLst>
          </p:cNvPr>
          <p:cNvSpPr>
            <a:spLocks noGrp="1"/>
          </p:cNvSpPr>
          <p:nvPr>
            <p:ph type="title"/>
          </p:nvPr>
        </p:nvSpPr>
        <p:spPr/>
        <p:txBody>
          <a:bodyPr/>
          <a:lstStyle/>
          <a:p>
            <a:r>
              <a:rPr lang="en-US" b="1" u="sng" dirty="0">
                <a:solidFill>
                  <a:schemeClr val="accent3">
                    <a:lumMod val="75000"/>
                  </a:schemeClr>
                </a:solidFill>
              </a:rPr>
              <a:t>Manual Testing</a:t>
            </a:r>
            <a:endParaRPr lang="en-IN" b="1" u="sng" dirty="0">
              <a:solidFill>
                <a:schemeClr val="accent3">
                  <a:lumMod val="75000"/>
                </a:schemeClr>
              </a:solidFill>
            </a:endParaRPr>
          </a:p>
        </p:txBody>
      </p:sp>
      <p:sp>
        <p:nvSpPr>
          <p:cNvPr id="3" name="Content Placeholder 2">
            <a:extLst>
              <a:ext uri="{FF2B5EF4-FFF2-40B4-BE49-F238E27FC236}">
                <a16:creationId xmlns:a16="http://schemas.microsoft.com/office/drawing/2014/main" id="{21246332-A889-4DD7-8CED-36E7641FDEB1}"/>
              </a:ext>
            </a:extLst>
          </p:cNvPr>
          <p:cNvSpPr>
            <a:spLocks noGrp="1"/>
          </p:cNvSpPr>
          <p:nvPr>
            <p:ph idx="1"/>
          </p:nvPr>
        </p:nvSpPr>
        <p:spPr/>
        <p:txBody>
          <a:bodyPr>
            <a:normAutofit/>
          </a:bodyPr>
          <a:lstStyle/>
          <a:p>
            <a:pPr marL="0" indent="0">
              <a:spcBef>
                <a:spcPts val="200"/>
              </a:spcBef>
              <a:buNone/>
            </a:pPr>
            <a:r>
              <a:rPr lang="en-US" sz="1700" dirty="0">
                <a:solidFill>
                  <a:schemeClr val="accent3">
                    <a:lumMod val="75000"/>
                  </a:schemeClr>
                </a:solidFill>
                <a:latin typeface="+mj-lt"/>
              </a:rPr>
              <a:t>Manual testing</a:t>
            </a:r>
          </a:p>
          <a:p>
            <a:pPr marL="0" indent="0">
              <a:spcBef>
                <a:spcPts val="200"/>
              </a:spcBef>
              <a:buNone/>
            </a:pPr>
            <a:endParaRPr lang="en-US" sz="1700" dirty="0">
              <a:solidFill>
                <a:schemeClr val="accent3">
                  <a:lumMod val="75000"/>
                </a:schemeClr>
              </a:solidFill>
              <a:latin typeface="+mj-lt"/>
            </a:endParaRPr>
          </a:p>
          <a:p>
            <a:pPr>
              <a:spcBef>
                <a:spcPts val="200"/>
              </a:spcBef>
              <a:buFont typeface="Arial" panose="020B0604020202020204" pitchFamily="34" charset="0"/>
              <a:buChar char="•"/>
            </a:pPr>
            <a:r>
              <a:rPr lang="en-US" sz="1700" dirty="0">
                <a:solidFill>
                  <a:schemeClr val="accent3">
                    <a:lumMod val="75000"/>
                  </a:schemeClr>
                </a:solidFill>
                <a:effectLst/>
                <a:latin typeface="+mj-lt"/>
                <a:ea typeface="Times New Roman" panose="02020603050405020304" pitchFamily="18" charset="0"/>
                <a:cs typeface="Times New Roman" panose="02020603050405020304" pitchFamily="18" charset="0"/>
              </a:rPr>
              <a:t>Manual Testing is a process of finding out the defects or bugs in a software program. In this method the tester plays an important role of end user and verifies that all the features of the application are working correctly. </a:t>
            </a:r>
          </a:p>
          <a:p>
            <a:pPr>
              <a:spcBef>
                <a:spcPts val="200"/>
              </a:spcBef>
              <a:buFont typeface="Arial" panose="020B0604020202020204" pitchFamily="34" charset="0"/>
              <a:buChar char="•"/>
            </a:pPr>
            <a:r>
              <a:rPr lang="en-US" sz="1700" dirty="0">
                <a:solidFill>
                  <a:schemeClr val="accent3">
                    <a:lumMod val="75000"/>
                  </a:schemeClr>
                </a:solidFill>
                <a:effectLst/>
                <a:latin typeface="+mj-lt"/>
                <a:ea typeface="Times New Roman" panose="02020603050405020304" pitchFamily="18" charset="0"/>
                <a:cs typeface="Times New Roman" panose="02020603050405020304" pitchFamily="18" charset="0"/>
              </a:rPr>
              <a:t>The tester manually executes test cases without using any automation tools. The tester prepares a test plan document which describes the detailed and systematic approach to testing of software applications. </a:t>
            </a:r>
          </a:p>
          <a:p>
            <a:pPr>
              <a:spcBef>
                <a:spcPts val="200"/>
              </a:spcBef>
              <a:buFont typeface="Arial" panose="020B0604020202020204" pitchFamily="34" charset="0"/>
              <a:buChar char="•"/>
            </a:pPr>
            <a:r>
              <a:rPr lang="en-US" sz="1700" dirty="0">
                <a:solidFill>
                  <a:schemeClr val="accent3">
                    <a:lumMod val="75000"/>
                  </a:schemeClr>
                </a:solidFill>
                <a:effectLst/>
                <a:latin typeface="+mj-lt"/>
                <a:ea typeface="Times New Roman" panose="02020603050405020304" pitchFamily="18" charset="0"/>
                <a:cs typeface="Times New Roman" panose="02020603050405020304" pitchFamily="18" charset="0"/>
              </a:rPr>
              <a:t>Test cases are planned to cover almost 100% of the software application.</a:t>
            </a:r>
          </a:p>
          <a:p>
            <a:pPr>
              <a:spcBef>
                <a:spcPts val="200"/>
              </a:spcBef>
              <a:buFont typeface="Arial" panose="020B0604020202020204" pitchFamily="34" charset="0"/>
              <a:buChar char="•"/>
            </a:pPr>
            <a:r>
              <a:rPr lang="en-US" sz="1700" dirty="0">
                <a:solidFill>
                  <a:schemeClr val="accent3">
                    <a:lumMod val="75000"/>
                  </a:schemeClr>
                </a:solidFill>
                <a:effectLst/>
                <a:latin typeface="+mj-lt"/>
                <a:ea typeface="Times New Roman" panose="02020603050405020304" pitchFamily="18" charset="0"/>
                <a:cs typeface="Times New Roman" panose="02020603050405020304" pitchFamily="18" charset="0"/>
              </a:rPr>
              <a:t> As manual testing involves complete test cases it is a time consuming test.</a:t>
            </a:r>
            <a:endParaRPr lang="en-IN" sz="1700" dirty="0">
              <a:solidFill>
                <a:schemeClr val="accent3">
                  <a:lumMod val="75000"/>
                </a:schemeClr>
              </a:solidFill>
              <a:effectLst/>
              <a:latin typeface="+mj-lt"/>
              <a:ea typeface="Times New Roman" panose="02020603050405020304" pitchFamily="18" charset="0"/>
              <a:cs typeface="Times New Roman" panose="02020603050405020304" pitchFamily="18" charset="0"/>
            </a:endParaRPr>
          </a:p>
          <a:p>
            <a:pPr marL="0" indent="0">
              <a:buNone/>
            </a:pPr>
            <a:endParaRPr lang="en-IN" sz="1700" dirty="0">
              <a:solidFill>
                <a:schemeClr val="accent3">
                  <a:lumMod val="75000"/>
                </a:schemeClr>
              </a:solidFill>
              <a:effectLst/>
              <a:latin typeface="+mj-lt"/>
              <a:ea typeface="Times New Roman" panose="02020603050405020304" pitchFamily="18" charset="0"/>
            </a:endParaRPr>
          </a:p>
          <a:p>
            <a:endParaRPr lang="en-IN" sz="1700" dirty="0">
              <a:solidFill>
                <a:schemeClr val="accent3">
                  <a:lumMod val="75000"/>
                </a:schemeClr>
              </a:solidFill>
              <a:latin typeface="+mj-lt"/>
            </a:endParaRPr>
          </a:p>
        </p:txBody>
      </p:sp>
    </p:spTree>
    <p:extLst>
      <p:ext uri="{BB962C8B-B14F-4D97-AF65-F5344CB8AC3E}">
        <p14:creationId xmlns:p14="http://schemas.microsoft.com/office/powerpoint/2010/main" val="143874974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dow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down)">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4A089B3-3B3C-4986-8F5F-FAF82B0E41DE}"/>
              </a:ext>
            </a:extLst>
          </p:cNvPr>
          <p:cNvSpPr>
            <a:spLocks noGrp="1"/>
          </p:cNvSpPr>
          <p:nvPr>
            <p:ph type="title"/>
          </p:nvPr>
        </p:nvSpPr>
        <p:spPr>
          <a:xfrm>
            <a:off x="987287" y="682350"/>
            <a:ext cx="10058400" cy="709128"/>
          </a:xfrm>
        </p:spPr>
        <p:txBody>
          <a:bodyPr>
            <a:noAutofit/>
          </a:bodyPr>
          <a:lstStyle/>
          <a:p>
            <a:r>
              <a:rPr lang="en-IN" sz="5400" b="1" u="sng" dirty="0">
                <a:solidFill>
                  <a:schemeClr val="accent3">
                    <a:lumMod val="75000"/>
                  </a:schemeClr>
                </a:solidFill>
              </a:rPr>
              <a:t>Test Cases</a:t>
            </a:r>
          </a:p>
        </p:txBody>
      </p:sp>
      <p:graphicFrame>
        <p:nvGraphicFramePr>
          <p:cNvPr id="11" name="Content Placeholder 10">
            <a:extLst>
              <a:ext uri="{FF2B5EF4-FFF2-40B4-BE49-F238E27FC236}">
                <a16:creationId xmlns:a16="http://schemas.microsoft.com/office/drawing/2014/main" id="{CCFD1798-0557-48EB-9450-7C8E0238C33A}"/>
              </a:ext>
            </a:extLst>
          </p:cNvPr>
          <p:cNvGraphicFramePr>
            <a:graphicFrameLocks noGrp="1"/>
          </p:cNvGraphicFramePr>
          <p:nvPr>
            <p:ph idx="1"/>
            <p:extLst>
              <p:ext uri="{D42A27DB-BD31-4B8C-83A1-F6EECF244321}">
                <p14:modId xmlns:p14="http://schemas.microsoft.com/office/powerpoint/2010/main" val="1614223567"/>
              </p:ext>
            </p:extLst>
          </p:nvPr>
        </p:nvGraphicFramePr>
        <p:xfrm>
          <a:off x="609600" y="1839577"/>
          <a:ext cx="10972799" cy="4004631"/>
        </p:xfrm>
        <a:graphic>
          <a:graphicData uri="http://schemas.openxmlformats.org/drawingml/2006/table">
            <a:tbl>
              <a:tblPr firstRow="1" firstCol="1" lastRow="1" lastCol="1" bandRow="1" bandCol="1">
                <a:tableStyleId>{F2DE63D5-997A-4646-A377-4702673A728D}</a:tableStyleId>
              </a:tblPr>
              <a:tblGrid>
                <a:gridCol w="728870">
                  <a:extLst>
                    <a:ext uri="{9D8B030D-6E8A-4147-A177-3AD203B41FA5}">
                      <a16:colId xmlns:a16="http://schemas.microsoft.com/office/drawing/2014/main" val="4092286246"/>
                    </a:ext>
                  </a:extLst>
                </a:gridCol>
                <a:gridCol w="2098879">
                  <a:extLst>
                    <a:ext uri="{9D8B030D-6E8A-4147-A177-3AD203B41FA5}">
                      <a16:colId xmlns:a16="http://schemas.microsoft.com/office/drawing/2014/main" val="3232531683"/>
                    </a:ext>
                  </a:extLst>
                </a:gridCol>
                <a:gridCol w="3521703">
                  <a:extLst>
                    <a:ext uri="{9D8B030D-6E8A-4147-A177-3AD203B41FA5}">
                      <a16:colId xmlns:a16="http://schemas.microsoft.com/office/drawing/2014/main" val="2257015564"/>
                    </a:ext>
                  </a:extLst>
                </a:gridCol>
                <a:gridCol w="2069689">
                  <a:extLst>
                    <a:ext uri="{9D8B030D-6E8A-4147-A177-3AD203B41FA5}">
                      <a16:colId xmlns:a16="http://schemas.microsoft.com/office/drawing/2014/main" val="4292990723"/>
                    </a:ext>
                  </a:extLst>
                </a:gridCol>
                <a:gridCol w="2553658">
                  <a:extLst>
                    <a:ext uri="{9D8B030D-6E8A-4147-A177-3AD203B41FA5}">
                      <a16:colId xmlns:a16="http://schemas.microsoft.com/office/drawing/2014/main" val="250622475"/>
                    </a:ext>
                  </a:extLst>
                </a:gridCol>
              </a:tblGrid>
              <a:tr h="489268">
                <a:tc>
                  <a:txBody>
                    <a:bodyPr/>
                    <a:lstStyle/>
                    <a:p>
                      <a:pPr marL="73025" marR="280035" algn="l">
                        <a:lnSpc>
                          <a:spcPct val="100000"/>
                        </a:lnSpc>
                        <a:spcAft>
                          <a:spcPts val="0"/>
                        </a:spcAft>
                      </a:pPr>
                      <a:r>
                        <a:rPr lang="en-US" sz="1400" b="0" dirty="0">
                          <a:effectLst/>
                        </a:rPr>
                        <a:t>Sr. no</a:t>
                      </a:r>
                      <a:endParaRPr lang="en-IN" sz="14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9850" algn="l">
                        <a:lnSpc>
                          <a:spcPct val="100000"/>
                        </a:lnSpc>
                      </a:pPr>
                      <a:r>
                        <a:rPr lang="en-US" sz="1400" b="0" dirty="0">
                          <a:effectLst/>
                        </a:rPr>
                        <a:t>Test case name</a:t>
                      </a:r>
                      <a:endParaRPr lang="en-IN" sz="14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3025" algn="l">
                        <a:lnSpc>
                          <a:spcPct val="100000"/>
                        </a:lnSpc>
                      </a:pPr>
                      <a:r>
                        <a:rPr lang="en-US" sz="1400" b="0" dirty="0">
                          <a:effectLst/>
                        </a:rPr>
                        <a:t>Test case Description</a:t>
                      </a:r>
                      <a:endParaRPr lang="en-IN" sz="14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1755" algn="l">
                        <a:lnSpc>
                          <a:spcPct val="100000"/>
                        </a:lnSpc>
                      </a:pPr>
                      <a:r>
                        <a:rPr lang="en-US" sz="1400" b="0" dirty="0">
                          <a:effectLst/>
                        </a:rPr>
                        <a:t>Input</a:t>
                      </a:r>
                      <a:endParaRPr lang="en-IN" sz="14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algn="l">
                        <a:lnSpc>
                          <a:spcPct val="100000"/>
                        </a:lnSpc>
                      </a:pPr>
                      <a:r>
                        <a:rPr lang="en-US" sz="1400" b="0" dirty="0">
                          <a:effectLst/>
                        </a:rPr>
                        <a:t>Expected Output</a:t>
                      </a:r>
                      <a:endParaRPr lang="en-IN" sz="14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981357"/>
                  </a:ext>
                </a:extLst>
              </a:tr>
              <a:tr h="603022">
                <a:tc>
                  <a:txBody>
                    <a:bodyPr/>
                    <a:lstStyle/>
                    <a:p>
                      <a:pPr marR="163195" algn="l">
                        <a:lnSpc>
                          <a:spcPct val="100000"/>
                        </a:lnSpc>
                      </a:pPr>
                      <a:r>
                        <a:rPr lang="en-US" sz="1400" b="0" dirty="0">
                          <a:effectLst/>
                        </a:rPr>
                        <a:t>1.</a:t>
                      </a:r>
                      <a:endParaRPr lang="en-IN" sz="14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9850" algn="l">
                        <a:lnSpc>
                          <a:spcPct val="100000"/>
                        </a:lnSpc>
                        <a:spcBef>
                          <a:spcPts val="320"/>
                        </a:spcBef>
                        <a:spcAft>
                          <a:spcPts val="0"/>
                        </a:spcAft>
                      </a:pPr>
                      <a:r>
                        <a:rPr lang="en-US" sz="1400" b="0" dirty="0">
                          <a:effectLst/>
                        </a:rPr>
                        <a:t>Camera Permission on</a:t>
                      </a:r>
                      <a:endParaRPr lang="en-IN" sz="14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3025" marR="348615" algn="l">
                        <a:lnSpc>
                          <a:spcPct val="100000"/>
                        </a:lnSpc>
                        <a:spcAft>
                          <a:spcPts val="0"/>
                        </a:spcAft>
                      </a:pPr>
                      <a:r>
                        <a:rPr lang="en-US" sz="1400" b="0" dirty="0">
                          <a:effectLst/>
                        </a:rPr>
                        <a:t>Camera on for scan the plane</a:t>
                      </a:r>
                      <a:endParaRPr lang="en-IN" sz="14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1755" marR="346710" algn="l">
                        <a:lnSpc>
                          <a:spcPct val="100000"/>
                        </a:lnSpc>
                        <a:spcAft>
                          <a:spcPts val="0"/>
                        </a:spcAft>
                      </a:pPr>
                      <a:r>
                        <a:rPr lang="en-US" sz="1400" b="0">
                          <a:effectLst/>
                        </a:rPr>
                        <a:t>Allowing camera permissi on</a:t>
                      </a:r>
                      <a:endParaRPr lang="en-IN" sz="14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0485" algn="l">
                        <a:lnSpc>
                          <a:spcPct val="100000"/>
                        </a:lnSpc>
                      </a:pPr>
                      <a:r>
                        <a:rPr lang="en-US" sz="1400" b="0">
                          <a:effectLst/>
                        </a:rPr>
                        <a:t>Camera on</a:t>
                      </a:r>
                      <a:endParaRPr lang="en-IN" sz="14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4390977"/>
                  </a:ext>
                </a:extLst>
              </a:tr>
              <a:tr h="554004">
                <a:tc>
                  <a:txBody>
                    <a:bodyPr/>
                    <a:lstStyle/>
                    <a:p>
                      <a:pPr marR="163195" algn="l">
                        <a:lnSpc>
                          <a:spcPct val="100000"/>
                        </a:lnSpc>
                      </a:pPr>
                      <a:r>
                        <a:rPr lang="en-US" sz="1400" b="0" dirty="0">
                          <a:effectLst/>
                        </a:rPr>
                        <a:t>2.</a:t>
                      </a:r>
                      <a:endParaRPr lang="en-IN" sz="14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9850" algn="l">
                        <a:lnSpc>
                          <a:spcPct val="100000"/>
                        </a:lnSpc>
                        <a:spcBef>
                          <a:spcPts val="20"/>
                        </a:spcBef>
                        <a:spcAft>
                          <a:spcPts val="0"/>
                        </a:spcAft>
                      </a:pPr>
                      <a:r>
                        <a:rPr lang="en-US" sz="1400" b="0" dirty="0">
                          <a:effectLst/>
                        </a:rPr>
                        <a:t>Scanning plane</a:t>
                      </a:r>
                      <a:endParaRPr lang="en-IN" sz="14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3025" algn="l">
                        <a:lnSpc>
                          <a:spcPct val="100000"/>
                        </a:lnSpc>
                        <a:spcBef>
                          <a:spcPts val="20"/>
                        </a:spcBef>
                        <a:spcAft>
                          <a:spcPts val="0"/>
                        </a:spcAft>
                      </a:pPr>
                      <a:r>
                        <a:rPr lang="en-US" sz="1400" b="0" dirty="0">
                          <a:effectLst/>
                        </a:rPr>
                        <a:t>Scanning plane for</a:t>
                      </a:r>
                      <a:endParaRPr lang="en-IN" sz="1400" b="0" dirty="0">
                        <a:effectLst/>
                      </a:endParaRPr>
                    </a:p>
                    <a:p>
                      <a:pPr marL="73025" marR="58420" algn="l">
                        <a:lnSpc>
                          <a:spcPct val="100000"/>
                        </a:lnSpc>
                        <a:spcBef>
                          <a:spcPts val="10"/>
                        </a:spcBef>
                        <a:spcAft>
                          <a:spcPts val="0"/>
                        </a:spcAft>
                      </a:pPr>
                      <a:r>
                        <a:rPr lang="en-US" sz="1400" b="0" dirty="0">
                          <a:effectLst/>
                        </a:rPr>
                        <a:t>place the object on ground</a:t>
                      </a:r>
                      <a:endParaRPr lang="en-IN" sz="14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1755" marR="347980" algn="l">
                        <a:lnSpc>
                          <a:spcPct val="100000"/>
                        </a:lnSpc>
                        <a:spcAft>
                          <a:spcPts val="0"/>
                        </a:spcAft>
                      </a:pPr>
                      <a:r>
                        <a:rPr lang="en-US" sz="1400" b="0">
                          <a:effectLst/>
                        </a:rPr>
                        <a:t>Searchin g plane area</a:t>
                      </a:r>
                      <a:endParaRPr lang="en-IN" sz="14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marR="254635" algn="l">
                        <a:lnSpc>
                          <a:spcPct val="100000"/>
                        </a:lnSpc>
                        <a:spcBef>
                          <a:spcPts val="20"/>
                        </a:spcBef>
                        <a:spcAft>
                          <a:spcPts val="0"/>
                        </a:spcAft>
                      </a:pPr>
                      <a:r>
                        <a:rPr lang="en-US" sz="1400" b="0" dirty="0">
                          <a:effectLst/>
                        </a:rPr>
                        <a:t>Pop out the scanning area</a:t>
                      </a:r>
                      <a:endParaRPr lang="en-IN" sz="14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7975002"/>
                  </a:ext>
                </a:extLst>
              </a:tr>
              <a:tr h="763304">
                <a:tc>
                  <a:txBody>
                    <a:bodyPr/>
                    <a:lstStyle/>
                    <a:p>
                      <a:pPr marR="163195" algn="l">
                        <a:lnSpc>
                          <a:spcPct val="100000"/>
                        </a:lnSpc>
                      </a:pPr>
                      <a:r>
                        <a:rPr lang="en-US" sz="1400" b="0" dirty="0">
                          <a:effectLst/>
                        </a:rPr>
                        <a:t>3.</a:t>
                      </a:r>
                      <a:endParaRPr lang="en-IN" sz="14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9850" marR="86360" algn="l">
                        <a:lnSpc>
                          <a:spcPct val="100000"/>
                        </a:lnSpc>
                        <a:spcAft>
                          <a:spcPts val="0"/>
                        </a:spcAft>
                      </a:pPr>
                      <a:r>
                        <a:rPr lang="en-US" sz="1400" b="0">
                          <a:effectLst/>
                        </a:rPr>
                        <a:t>Place object on plane</a:t>
                      </a:r>
                      <a:endParaRPr lang="en-IN" sz="14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3025" marR="35560" algn="l">
                        <a:lnSpc>
                          <a:spcPct val="100000"/>
                        </a:lnSpc>
                        <a:spcAft>
                          <a:spcPts val="0"/>
                        </a:spcAft>
                      </a:pPr>
                      <a:r>
                        <a:rPr lang="en-US" sz="1400" b="0">
                          <a:effectLst/>
                        </a:rPr>
                        <a:t>Place the object where user want to place it.</a:t>
                      </a:r>
                      <a:endParaRPr lang="en-IN" sz="14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1755" marR="335280" algn="l">
                        <a:lnSpc>
                          <a:spcPct val="100000"/>
                        </a:lnSpc>
                        <a:spcAft>
                          <a:spcPts val="0"/>
                        </a:spcAft>
                      </a:pPr>
                      <a:r>
                        <a:rPr lang="en-US" sz="1400" b="0">
                          <a:effectLst/>
                        </a:rPr>
                        <a:t>Tap on screen to place the</a:t>
                      </a:r>
                      <a:endParaRPr lang="en-IN" sz="1400" b="0">
                        <a:effectLst/>
                      </a:endParaRPr>
                    </a:p>
                    <a:p>
                      <a:pPr marL="71755" algn="l">
                        <a:lnSpc>
                          <a:spcPct val="100000"/>
                        </a:lnSpc>
                      </a:pPr>
                      <a:r>
                        <a:rPr lang="en-US" sz="1400" b="0">
                          <a:effectLst/>
                        </a:rPr>
                        <a:t>object</a:t>
                      </a:r>
                      <a:endParaRPr lang="en-IN" sz="14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07315" marR="181610" indent="-35560" algn="l">
                        <a:lnSpc>
                          <a:spcPct val="100000"/>
                        </a:lnSpc>
                        <a:spcAft>
                          <a:spcPts val="0"/>
                        </a:spcAft>
                      </a:pPr>
                      <a:r>
                        <a:rPr lang="en-US" sz="1400" b="0">
                          <a:effectLst/>
                        </a:rPr>
                        <a:t>Place the objet on plane area</a:t>
                      </a:r>
                      <a:endParaRPr lang="en-IN" sz="14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1479187"/>
                  </a:ext>
                </a:extLst>
              </a:tr>
              <a:tr h="711130">
                <a:tc>
                  <a:txBody>
                    <a:bodyPr/>
                    <a:lstStyle/>
                    <a:p>
                      <a:pPr marR="163195" algn="l">
                        <a:lnSpc>
                          <a:spcPct val="100000"/>
                        </a:lnSpc>
                      </a:pPr>
                      <a:r>
                        <a:rPr lang="en-US" sz="1400" b="0" dirty="0">
                          <a:effectLst/>
                        </a:rPr>
                        <a:t>4.</a:t>
                      </a:r>
                      <a:endParaRPr lang="en-IN" sz="14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9850" algn="l">
                        <a:lnSpc>
                          <a:spcPct val="100000"/>
                        </a:lnSpc>
                      </a:pPr>
                      <a:r>
                        <a:rPr lang="en-US" sz="1400" b="0" dirty="0">
                          <a:effectLst/>
                        </a:rPr>
                        <a:t>Changing color</a:t>
                      </a:r>
                      <a:endParaRPr lang="en-IN" sz="14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3025" marR="163830" algn="l">
                        <a:lnSpc>
                          <a:spcPct val="100000"/>
                        </a:lnSpc>
                        <a:spcAft>
                          <a:spcPts val="0"/>
                        </a:spcAft>
                      </a:pPr>
                      <a:r>
                        <a:rPr lang="en-US" sz="1400" b="0">
                          <a:effectLst/>
                        </a:rPr>
                        <a:t>Changing color of object to custumised</a:t>
                      </a:r>
                      <a:endParaRPr lang="en-IN" sz="14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1755" marR="301625" algn="l">
                        <a:lnSpc>
                          <a:spcPct val="100000"/>
                        </a:lnSpc>
                        <a:spcAft>
                          <a:spcPts val="0"/>
                        </a:spcAft>
                        <a:tabLst>
                          <a:tab pos="509270" algn="l"/>
                        </a:tabLst>
                      </a:pPr>
                      <a:r>
                        <a:rPr lang="en-US" sz="1400" b="0">
                          <a:effectLst/>
                        </a:rPr>
                        <a:t>Tap	</a:t>
                      </a:r>
                      <a:r>
                        <a:rPr lang="en-US" sz="1400" b="0" spc="-40">
                          <a:effectLst/>
                        </a:rPr>
                        <a:t>on </a:t>
                      </a:r>
                      <a:r>
                        <a:rPr lang="en-US" sz="1400" b="0">
                          <a:effectLst/>
                        </a:rPr>
                        <a:t>button</a:t>
                      </a:r>
                      <a:r>
                        <a:rPr lang="en-US" sz="1400" b="0" spc="50">
                          <a:effectLst/>
                        </a:rPr>
                        <a:t> </a:t>
                      </a:r>
                      <a:r>
                        <a:rPr lang="en-US" sz="1400" b="0" spc="-45">
                          <a:effectLst/>
                        </a:rPr>
                        <a:t>to</a:t>
                      </a:r>
                      <a:endParaRPr lang="en-IN" sz="1400" b="0">
                        <a:effectLst/>
                      </a:endParaRPr>
                    </a:p>
                    <a:p>
                      <a:pPr marL="71755" marR="449580" algn="l">
                        <a:lnSpc>
                          <a:spcPct val="100000"/>
                        </a:lnSpc>
                        <a:spcAft>
                          <a:spcPts val="0"/>
                        </a:spcAft>
                      </a:pPr>
                      <a:r>
                        <a:rPr lang="en-US" sz="1400" b="0">
                          <a:effectLst/>
                        </a:rPr>
                        <a:t>change color</a:t>
                      </a:r>
                      <a:endParaRPr lang="en-IN" sz="14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marR="219710" algn="l">
                        <a:lnSpc>
                          <a:spcPct val="100000"/>
                        </a:lnSpc>
                        <a:spcBef>
                          <a:spcPts val="15"/>
                        </a:spcBef>
                        <a:spcAft>
                          <a:spcPts val="0"/>
                        </a:spcAft>
                      </a:pPr>
                      <a:r>
                        <a:rPr lang="en-US" sz="1400" b="0">
                          <a:effectLst/>
                        </a:rPr>
                        <a:t>Object change the color</a:t>
                      </a:r>
                      <a:endParaRPr lang="en-IN" sz="14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8636528"/>
                  </a:ext>
                </a:extLst>
              </a:tr>
              <a:tr h="883903">
                <a:tc>
                  <a:txBody>
                    <a:bodyPr/>
                    <a:lstStyle/>
                    <a:p>
                      <a:pPr marR="163195" algn="l">
                        <a:lnSpc>
                          <a:spcPct val="100000"/>
                        </a:lnSpc>
                        <a:tabLst>
                          <a:tab pos="227965" algn="ctr"/>
                          <a:tab pos="456565" algn="r"/>
                        </a:tabLst>
                      </a:pPr>
                      <a:r>
                        <a:rPr lang="en-US" sz="1400" b="0" dirty="0">
                          <a:effectLst/>
                        </a:rPr>
                        <a:t>5.</a:t>
                      </a:r>
                      <a:endParaRPr lang="en-IN" sz="14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9850" marR="294640" algn="l">
                        <a:lnSpc>
                          <a:spcPct val="100000"/>
                        </a:lnSpc>
                        <a:spcBef>
                          <a:spcPts val="5"/>
                        </a:spcBef>
                        <a:spcAft>
                          <a:spcPts val="0"/>
                        </a:spcAft>
                      </a:pPr>
                      <a:r>
                        <a:rPr lang="en-US" sz="1400" b="0" dirty="0">
                          <a:effectLst/>
                        </a:rPr>
                        <a:t>Display information about car</a:t>
                      </a:r>
                      <a:endParaRPr lang="en-IN" sz="14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3025" marR="414655" algn="l">
                        <a:lnSpc>
                          <a:spcPct val="100000"/>
                        </a:lnSpc>
                        <a:spcBef>
                          <a:spcPts val="5"/>
                        </a:spcBef>
                        <a:spcAft>
                          <a:spcPts val="0"/>
                        </a:spcAft>
                      </a:pPr>
                      <a:r>
                        <a:rPr lang="en-US" sz="1400" b="0" dirty="0">
                          <a:effectLst/>
                        </a:rPr>
                        <a:t>To see the information about the car</a:t>
                      </a:r>
                      <a:endParaRPr lang="en-IN" sz="14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1755" marR="302895" algn="l">
                        <a:lnSpc>
                          <a:spcPct val="100000"/>
                        </a:lnSpc>
                        <a:spcAft>
                          <a:spcPts val="0"/>
                        </a:spcAft>
                        <a:tabLst>
                          <a:tab pos="507365" algn="l"/>
                        </a:tabLst>
                      </a:pPr>
                      <a:r>
                        <a:rPr lang="en-US" sz="1400" b="0">
                          <a:effectLst/>
                        </a:rPr>
                        <a:t>Tap	</a:t>
                      </a:r>
                      <a:r>
                        <a:rPr lang="en-US" sz="1400" b="0" spc="-40">
                          <a:effectLst/>
                        </a:rPr>
                        <a:t>on </a:t>
                      </a:r>
                      <a:r>
                        <a:rPr lang="en-US" sz="1400" b="0">
                          <a:effectLst/>
                        </a:rPr>
                        <a:t>button </a:t>
                      </a:r>
                      <a:r>
                        <a:rPr lang="en-US" sz="1400" b="0" spc="-40">
                          <a:effectLst/>
                        </a:rPr>
                        <a:t>to </a:t>
                      </a:r>
                      <a:r>
                        <a:rPr lang="en-US" sz="1400" b="0">
                          <a:effectLst/>
                        </a:rPr>
                        <a:t>see informati</a:t>
                      </a:r>
                      <a:endParaRPr lang="en-IN" sz="1400" b="0">
                        <a:effectLst/>
                      </a:endParaRPr>
                    </a:p>
                    <a:p>
                      <a:pPr marL="71755" algn="l">
                        <a:lnSpc>
                          <a:spcPct val="100000"/>
                        </a:lnSpc>
                      </a:pPr>
                      <a:r>
                        <a:rPr lang="en-US" sz="1400" b="0">
                          <a:effectLst/>
                        </a:rPr>
                        <a:t>On</a:t>
                      </a:r>
                      <a:endParaRPr lang="en-IN" sz="14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marR="332740" algn="l">
                        <a:lnSpc>
                          <a:spcPct val="100000"/>
                        </a:lnSpc>
                        <a:spcAft>
                          <a:spcPts val="0"/>
                        </a:spcAft>
                      </a:pPr>
                      <a:r>
                        <a:rPr lang="en-US" sz="1400" b="0" dirty="0">
                          <a:effectLst/>
                        </a:rPr>
                        <a:t>Display the information.</a:t>
                      </a:r>
                      <a:endParaRPr lang="en-IN" sz="14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8849753"/>
                  </a:ext>
                </a:extLst>
              </a:tr>
            </a:tbl>
          </a:graphicData>
        </a:graphic>
      </p:graphicFrame>
    </p:spTree>
    <p:extLst>
      <p:ext uri="{BB962C8B-B14F-4D97-AF65-F5344CB8AC3E}">
        <p14:creationId xmlns:p14="http://schemas.microsoft.com/office/powerpoint/2010/main" val="193385786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01C67-E6A9-4F6F-93F8-49746A0BD0CE}"/>
              </a:ext>
            </a:extLst>
          </p:cNvPr>
          <p:cNvSpPr>
            <a:spLocks noGrp="1"/>
          </p:cNvSpPr>
          <p:nvPr>
            <p:ph type="title"/>
          </p:nvPr>
        </p:nvSpPr>
        <p:spPr/>
        <p:txBody>
          <a:bodyPr>
            <a:normAutofit/>
          </a:bodyPr>
          <a:lstStyle/>
          <a:p>
            <a:r>
              <a:rPr lang="en-US" sz="5400" b="1" u="sng" dirty="0">
                <a:solidFill>
                  <a:schemeClr val="accent3">
                    <a:lumMod val="75000"/>
                  </a:schemeClr>
                </a:solidFill>
              </a:rPr>
              <a:t>Test Report</a:t>
            </a:r>
            <a:endParaRPr lang="en-IN" sz="5400" b="1" u="sng" dirty="0">
              <a:solidFill>
                <a:schemeClr val="accent3">
                  <a:lumMod val="75000"/>
                </a:schemeClr>
              </a:solidFill>
            </a:endParaRPr>
          </a:p>
        </p:txBody>
      </p:sp>
      <p:graphicFrame>
        <p:nvGraphicFramePr>
          <p:cNvPr id="4" name="Content Placeholder 3">
            <a:extLst>
              <a:ext uri="{FF2B5EF4-FFF2-40B4-BE49-F238E27FC236}">
                <a16:creationId xmlns:a16="http://schemas.microsoft.com/office/drawing/2014/main" id="{E23E8C52-EEEF-46BA-BB2D-C80868C323F7}"/>
              </a:ext>
            </a:extLst>
          </p:cNvPr>
          <p:cNvGraphicFramePr>
            <a:graphicFrameLocks noGrp="1"/>
          </p:cNvGraphicFramePr>
          <p:nvPr>
            <p:ph idx="1"/>
            <p:extLst>
              <p:ext uri="{D42A27DB-BD31-4B8C-83A1-F6EECF244321}">
                <p14:modId xmlns:p14="http://schemas.microsoft.com/office/powerpoint/2010/main" val="3730791533"/>
              </p:ext>
            </p:extLst>
          </p:nvPr>
        </p:nvGraphicFramePr>
        <p:xfrm>
          <a:off x="583095" y="2014194"/>
          <a:ext cx="11025810" cy="3556904"/>
        </p:xfrm>
        <a:graphic>
          <a:graphicData uri="http://schemas.openxmlformats.org/drawingml/2006/table">
            <a:tbl>
              <a:tblPr firstRow="1" firstCol="1" lastRow="1" lastCol="1" bandRow="1" bandCol="1">
                <a:tableStyleId>{F2DE63D5-997A-4646-A377-4702673A728D}</a:tableStyleId>
              </a:tblPr>
              <a:tblGrid>
                <a:gridCol w="622854">
                  <a:extLst>
                    <a:ext uri="{9D8B030D-6E8A-4147-A177-3AD203B41FA5}">
                      <a16:colId xmlns:a16="http://schemas.microsoft.com/office/drawing/2014/main" val="3693885269"/>
                    </a:ext>
                  </a:extLst>
                </a:gridCol>
                <a:gridCol w="1895060">
                  <a:extLst>
                    <a:ext uri="{9D8B030D-6E8A-4147-A177-3AD203B41FA5}">
                      <a16:colId xmlns:a16="http://schemas.microsoft.com/office/drawing/2014/main" val="348431872"/>
                    </a:ext>
                  </a:extLst>
                </a:gridCol>
                <a:gridCol w="2561162">
                  <a:extLst>
                    <a:ext uri="{9D8B030D-6E8A-4147-A177-3AD203B41FA5}">
                      <a16:colId xmlns:a16="http://schemas.microsoft.com/office/drawing/2014/main" val="4271892008"/>
                    </a:ext>
                  </a:extLst>
                </a:gridCol>
                <a:gridCol w="1507833">
                  <a:extLst>
                    <a:ext uri="{9D8B030D-6E8A-4147-A177-3AD203B41FA5}">
                      <a16:colId xmlns:a16="http://schemas.microsoft.com/office/drawing/2014/main" val="3025975138"/>
                    </a:ext>
                  </a:extLst>
                </a:gridCol>
                <a:gridCol w="1576431">
                  <a:extLst>
                    <a:ext uri="{9D8B030D-6E8A-4147-A177-3AD203B41FA5}">
                      <a16:colId xmlns:a16="http://schemas.microsoft.com/office/drawing/2014/main" val="941867695"/>
                    </a:ext>
                  </a:extLst>
                </a:gridCol>
                <a:gridCol w="1961322">
                  <a:extLst>
                    <a:ext uri="{9D8B030D-6E8A-4147-A177-3AD203B41FA5}">
                      <a16:colId xmlns:a16="http://schemas.microsoft.com/office/drawing/2014/main" val="1498141491"/>
                    </a:ext>
                  </a:extLst>
                </a:gridCol>
                <a:gridCol w="901148">
                  <a:extLst>
                    <a:ext uri="{9D8B030D-6E8A-4147-A177-3AD203B41FA5}">
                      <a16:colId xmlns:a16="http://schemas.microsoft.com/office/drawing/2014/main" val="1670830247"/>
                    </a:ext>
                  </a:extLst>
                </a:gridCol>
              </a:tblGrid>
              <a:tr h="768763">
                <a:tc>
                  <a:txBody>
                    <a:bodyPr/>
                    <a:lstStyle/>
                    <a:p>
                      <a:pPr marL="170180">
                        <a:lnSpc>
                          <a:spcPts val="1810"/>
                        </a:lnSpc>
                      </a:pPr>
                      <a:r>
                        <a:rPr lang="en-US" sz="1200" b="0" dirty="0">
                          <a:effectLst/>
                        </a:rPr>
                        <a:t>Sr</a:t>
                      </a:r>
                      <a:endParaRPr lang="en-IN" sz="1200" b="0" dirty="0">
                        <a:effectLst/>
                      </a:endParaRPr>
                    </a:p>
                    <a:p>
                      <a:pPr marL="191770">
                        <a:lnSpc>
                          <a:spcPts val="1830"/>
                        </a:lnSpc>
                        <a:spcBef>
                          <a:spcPts val="30"/>
                        </a:spcBef>
                        <a:spcAft>
                          <a:spcPts val="0"/>
                        </a:spcAft>
                      </a:pPr>
                      <a:r>
                        <a:rPr lang="en-US" sz="1200" b="0" dirty="0">
                          <a:effectLst/>
                        </a:rPr>
                        <a:t>.</a:t>
                      </a:r>
                      <a:endParaRPr lang="en-IN" sz="1200" b="0" dirty="0">
                        <a:effectLst/>
                      </a:endParaRPr>
                    </a:p>
                    <a:p>
                      <a:pPr marL="191770">
                        <a:lnSpc>
                          <a:spcPts val="1830"/>
                        </a:lnSpc>
                      </a:pPr>
                      <a:r>
                        <a:rPr lang="en-US" sz="1200" b="0" dirty="0">
                          <a:effectLst/>
                        </a:rPr>
                        <a:t>no</a:t>
                      </a:r>
                      <a:endParaRPr lang="en-IN" sz="12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5565">
                        <a:lnSpc>
                          <a:spcPts val="1765"/>
                        </a:lnSpc>
                      </a:pPr>
                      <a:r>
                        <a:rPr lang="en-US" sz="1200" b="0">
                          <a:effectLst/>
                        </a:rPr>
                        <a:t>Test</a:t>
                      </a:r>
                      <a:endParaRPr lang="en-IN" sz="1200" b="0">
                        <a:effectLst/>
                      </a:endParaRPr>
                    </a:p>
                    <a:p>
                      <a:pPr marL="75565">
                        <a:lnSpc>
                          <a:spcPct val="107000"/>
                        </a:lnSpc>
                        <a:spcBef>
                          <a:spcPts val="55"/>
                        </a:spcBef>
                        <a:spcAft>
                          <a:spcPts val="0"/>
                        </a:spcAft>
                      </a:pPr>
                      <a:r>
                        <a:rPr lang="en-US" sz="1200" b="0">
                          <a:effectLst/>
                        </a:rPr>
                        <a:t>case name</a:t>
                      </a:r>
                      <a:endParaRPr lang="en-IN" sz="12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marR="107950">
                        <a:lnSpc>
                          <a:spcPct val="107000"/>
                        </a:lnSpc>
                        <a:spcBef>
                          <a:spcPts val="20"/>
                        </a:spcBef>
                        <a:spcAft>
                          <a:spcPts val="0"/>
                        </a:spcAft>
                      </a:pPr>
                      <a:r>
                        <a:rPr lang="en-US" sz="1200" b="0">
                          <a:effectLst/>
                        </a:rPr>
                        <a:t>Test case Description</a:t>
                      </a:r>
                      <a:endParaRPr lang="en-IN" sz="12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a:lnSpc>
                          <a:spcPts val="1765"/>
                        </a:lnSpc>
                      </a:pPr>
                      <a:r>
                        <a:rPr lang="en-US" sz="1200" b="0" dirty="0">
                          <a:effectLst/>
                        </a:rPr>
                        <a:t>Input</a:t>
                      </a:r>
                      <a:endParaRPr lang="en-IN" sz="12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marR="97155">
                        <a:lnSpc>
                          <a:spcPct val="107000"/>
                        </a:lnSpc>
                        <a:spcBef>
                          <a:spcPts val="20"/>
                        </a:spcBef>
                        <a:spcAft>
                          <a:spcPts val="0"/>
                        </a:spcAft>
                      </a:pPr>
                      <a:r>
                        <a:rPr lang="en-US" sz="1200" b="0">
                          <a:effectLst/>
                        </a:rPr>
                        <a:t>Expected Output</a:t>
                      </a:r>
                      <a:endParaRPr lang="en-IN" sz="12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a:lnSpc>
                          <a:spcPct val="107000"/>
                        </a:lnSpc>
                        <a:spcBef>
                          <a:spcPts val="20"/>
                        </a:spcBef>
                        <a:spcAft>
                          <a:spcPts val="0"/>
                        </a:spcAft>
                      </a:pPr>
                      <a:r>
                        <a:rPr lang="en-US" sz="1200" b="0">
                          <a:effectLst/>
                        </a:rPr>
                        <a:t>Actual Output</a:t>
                      </a:r>
                      <a:endParaRPr lang="en-IN" sz="12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8580" marR="58420">
                        <a:lnSpc>
                          <a:spcPct val="97000"/>
                        </a:lnSpc>
                        <a:spcAft>
                          <a:spcPts val="0"/>
                        </a:spcAft>
                      </a:pPr>
                      <a:r>
                        <a:rPr lang="en-US" sz="1200" b="1" dirty="0">
                          <a:effectLst/>
                        </a:rPr>
                        <a:t>Remark</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3924099"/>
                  </a:ext>
                </a:extLst>
              </a:tr>
              <a:tr h="579412">
                <a:tc>
                  <a:txBody>
                    <a:bodyPr/>
                    <a:lstStyle/>
                    <a:p>
                      <a:pPr marR="107950" algn="r">
                        <a:lnSpc>
                          <a:spcPct val="107000"/>
                        </a:lnSpc>
                        <a:spcBef>
                          <a:spcPts val="295"/>
                        </a:spcBef>
                        <a:spcAft>
                          <a:spcPts val="0"/>
                        </a:spcAft>
                      </a:pPr>
                      <a:r>
                        <a:rPr lang="en-US" sz="1200" b="0">
                          <a:effectLst/>
                        </a:rPr>
                        <a:t>1</a:t>
                      </a:r>
                      <a:endParaRPr lang="en-IN" sz="12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5565" marR="212725">
                        <a:lnSpc>
                          <a:spcPct val="130000"/>
                        </a:lnSpc>
                        <a:spcBef>
                          <a:spcPts val="340"/>
                        </a:spcBef>
                        <a:spcAft>
                          <a:spcPts val="0"/>
                        </a:spcAft>
                      </a:pPr>
                      <a:r>
                        <a:rPr lang="en-US" sz="1200" b="0" dirty="0">
                          <a:effectLst/>
                        </a:rPr>
                        <a:t>Camera Permission on</a:t>
                      </a:r>
                      <a:endParaRPr lang="en-IN" sz="12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marR="162560">
                        <a:lnSpc>
                          <a:spcPct val="100000"/>
                        </a:lnSpc>
                        <a:spcAft>
                          <a:spcPts val="0"/>
                        </a:spcAft>
                      </a:pPr>
                      <a:r>
                        <a:rPr lang="en-US" sz="1200" b="0">
                          <a:effectLst/>
                        </a:rPr>
                        <a:t>Camera on for scan the plane</a:t>
                      </a:r>
                      <a:endParaRPr lang="en-IN" sz="12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5080" marR="181610">
                        <a:lnSpc>
                          <a:spcPct val="107000"/>
                        </a:lnSpc>
                        <a:spcAft>
                          <a:spcPts val="0"/>
                        </a:spcAft>
                      </a:pPr>
                      <a:r>
                        <a:rPr lang="en-US" sz="1200" b="0" dirty="0">
                          <a:effectLst/>
                        </a:rPr>
                        <a:t>Allowing camera permission</a:t>
                      </a:r>
                      <a:endParaRPr lang="en-IN" sz="12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a:lnSpc>
                          <a:spcPts val="1340"/>
                        </a:lnSpc>
                      </a:pPr>
                      <a:r>
                        <a:rPr lang="en-US" sz="1200" b="0">
                          <a:effectLst/>
                        </a:rPr>
                        <a:t>Camera on</a:t>
                      </a:r>
                      <a:endParaRPr lang="en-IN" sz="12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a:lnSpc>
                          <a:spcPct val="107000"/>
                        </a:lnSpc>
                      </a:pPr>
                      <a:r>
                        <a:rPr lang="en-US" sz="1200" b="0">
                          <a:effectLst/>
                        </a:rPr>
                        <a:t>Not get permission option</a:t>
                      </a:r>
                      <a:endParaRPr lang="en-IN" sz="12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8580">
                        <a:lnSpc>
                          <a:spcPct val="107000"/>
                        </a:lnSpc>
                        <a:spcBef>
                          <a:spcPts val="295"/>
                        </a:spcBef>
                        <a:spcAft>
                          <a:spcPts val="0"/>
                        </a:spcAft>
                      </a:pPr>
                      <a:r>
                        <a:rPr lang="en-US" sz="1200" b="1" dirty="0">
                          <a:effectLst/>
                        </a:rPr>
                        <a:t>Failed</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5548283"/>
                  </a:ext>
                </a:extLst>
              </a:tr>
              <a:tr h="454257">
                <a:tc>
                  <a:txBody>
                    <a:bodyPr/>
                    <a:lstStyle/>
                    <a:p>
                      <a:pPr marR="107950" algn="r">
                        <a:lnSpc>
                          <a:spcPct val="107000"/>
                        </a:lnSpc>
                        <a:spcBef>
                          <a:spcPts val="295"/>
                        </a:spcBef>
                        <a:spcAft>
                          <a:spcPts val="0"/>
                        </a:spcAft>
                      </a:pPr>
                      <a:r>
                        <a:rPr lang="en-US" sz="1200" b="0">
                          <a:effectLst/>
                        </a:rPr>
                        <a:t>2</a:t>
                      </a:r>
                      <a:endParaRPr lang="en-IN" sz="12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5565" marR="212725">
                        <a:lnSpc>
                          <a:spcPct val="102000"/>
                        </a:lnSpc>
                        <a:spcBef>
                          <a:spcPts val="340"/>
                        </a:spcBef>
                        <a:spcAft>
                          <a:spcPts val="0"/>
                        </a:spcAft>
                      </a:pPr>
                      <a:r>
                        <a:rPr lang="en-US" sz="1200" b="0">
                          <a:effectLst/>
                        </a:rPr>
                        <a:t>Camera Permission on</a:t>
                      </a:r>
                      <a:endParaRPr lang="en-IN" sz="12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marR="162560">
                        <a:lnSpc>
                          <a:spcPct val="100000"/>
                        </a:lnSpc>
                        <a:spcAft>
                          <a:spcPts val="0"/>
                        </a:spcAft>
                      </a:pPr>
                      <a:r>
                        <a:rPr lang="en-US" sz="1200" b="0">
                          <a:effectLst/>
                        </a:rPr>
                        <a:t>Camera on for scan the plane</a:t>
                      </a:r>
                      <a:endParaRPr lang="en-IN" sz="12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marR="85090">
                        <a:lnSpc>
                          <a:spcPct val="107000"/>
                        </a:lnSpc>
                        <a:spcAft>
                          <a:spcPts val="0"/>
                        </a:spcAft>
                      </a:pPr>
                      <a:r>
                        <a:rPr lang="en-US" sz="1200" b="0" dirty="0">
                          <a:effectLst/>
                        </a:rPr>
                        <a:t>Allowing camera permission</a:t>
                      </a:r>
                      <a:endParaRPr lang="en-IN" sz="12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a:lnSpc>
                          <a:spcPts val="1340"/>
                        </a:lnSpc>
                      </a:pPr>
                      <a:r>
                        <a:rPr lang="en-US" sz="1200" b="0">
                          <a:effectLst/>
                        </a:rPr>
                        <a:t>Camera on</a:t>
                      </a:r>
                      <a:endParaRPr lang="en-IN" sz="12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marR="154305">
                        <a:lnSpc>
                          <a:spcPct val="130000"/>
                        </a:lnSpc>
                        <a:spcBef>
                          <a:spcPts val="315"/>
                        </a:spcBef>
                        <a:spcAft>
                          <a:spcPts val="0"/>
                        </a:spcAft>
                      </a:pPr>
                      <a:r>
                        <a:rPr lang="en-US" sz="1200" b="0">
                          <a:effectLst/>
                        </a:rPr>
                        <a:t>get permission option and camera on.</a:t>
                      </a:r>
                      <a:endParaRPr lang="en-IN" sz="12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8580">
                        <a:lnSpc>
                          <a:spcPct val="107000"/>
                        </a:lnSpc>
                        <a:spcBef>
                          <a:spcPts val="295"/>
                        </a:spcBef>
                        <a:spcAft>
                          <a:spcPts val="0"/>
                        </a:spcAft>
                      </a:pPr>
                      <a:r>
                        <a:rPr lang="en-US" sz="1200" b="1" dirty="0">
                          <a:effectLst/>
                        </a:rPr>
                        <a:t>Passed</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5563079"/>
                  </a:ext>
                </a:extLst>
              </a:tr>
              <a:tr h="579412">
                <a:tc>
                  <a:txBody>
                    <a:bodyPr/>
                    <a:lstStyle/>
                    <a:p>
                      <a:pPr marR="107950" algn="r">
                        <a:lnSpc>
                          <a:spcPct val="107000"/>
                        </a:lnSpc>
                        <a:spcBef>
                          <a:spcPts val="295"/>
                        </a:spcBef>
                        <a:spcAft>
                          <a:spcPts val="0"/>
                        </a:spcAft>
                      </a:pPr>
                      <a:r>
                        <a:rPr lang="en-US" sz="1200" b="0">
                          <a:effectLst/>
                        </a:rPr>
                        <a:t>3</a:t>
                      </a:r>
                      <a:endParaRPr lang="en-IN" sz="12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5565" marR="398780">
                        <a:lnSpc>
                          <a:spcPct val="98000"/>
                        </a:lnSpc>
                        <a:spcAft>
                          <a:spcPts val="0"/>
                        </a:spcAft>
                      </a:pPr>
                      <a:r>
                        <a:rPr lang="en-US" sz="1200" b="0">
                          <a:effectLst/>
                        </a:rPr>
                        <a:t>Scaning plane</a:t>
                      </a:r>
                      <a:endParaRPr lang="en-IN" sz="12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marR="89535" algn="just">
                        <a:lnSpc>
                          <a:spcPct val="107000"/>
                        </a:lnSpc>
                        <a:spcAft>
                          <a:spcPts val="0"/>
                        </a:spcAft>
                        <a:tabLst>
                          <a:tab pos="874395" algn="l"/>
                        </a:tabLst>
                      </a:pPr>
                      <a:r>
                        <a:rPr lang="en-US" sz="1200" b="0" dirty="0">
                          <a:effectLst/>
                        </a:rPr>
                        <a:t>Scanning </a:t>
                      </a:r>
                      <a:r>
                        <a:rPr lang="en-US" sz="1200" b="0" spc="-25" dirty="0">
                          <a:effectLst/>
                        </a:rPr>
                        <a:t>plane </a:t>
                      </a:r>
                      <a:r>
                        <a:rPr lang="en-US" sz="1200" b="0" dirty="0">
                          <a:effectLst/>
                        </a:rPr>
                        <a:t>for place </a:t>
                      </a:r>
                      <a:r>
                        <a:rPr lang="en-US" sz="1200" b="0" spc="-45" dirty="0">
                          <a:effectLst/>
                        </a:rPr>
                        <a:t>the </a:t>
                      </a:r>
                      <a:r>
                        <a:rPr lang="en-US" sz="1200" b="0" dirty="0">
                          <a:effectLst/>
                        </a:rPr>
                        <a:t>object	</a:t>
                      </a:r>
                      <a:r>
                        <a:rPr lang="en-US" sz="1200" b="0" spc="-50" dirty="0">
                          <a:effectLst/>
                        </a:rPr>
                        <a:t>on </a:t>
                      </a:r>
                      <a:r>
                        <a:rPr lang="en-US" sz="1200" b="0" dirty="0">
                          <a:effectLst/>
                        </a:rPr>
                        <a:t>ground</a:t>
                      </a:r>
                      <a:endParaRPr lang="en-IN" sz="12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marR="85090">
                        <a:lnSpc>
                          <a:spcPct val="128000"/>
                        </a:lnSpc>
                        <a:spcBef>
                          <a:spcPts val="295"/>
                        </a:spcBef>
                        <a:spcAft>
                          <a:spcPts val="0"/>
                        </a:spcAft>
                      </a:pPr>
                      <a:r>
                        <a:rPr lang="en-US" sz="1200" b="0" dirty="0">
                          <a:effectLst/>
                        </a:rPr>
                        <a:t>Searching plane area</a:t>
                      </a:r>
                      <a:endParaRPr lang="en-IN" sz="12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marR="47625">
                        <a:lnSpc>
                          <a:spcPct val="128000"/>
                        </a:lnSpc>
                        <a:spcBef>
                          <a:spcPts val="295"/>
                        </a:spcBef>
                        <a:spcAft>
                          <a:spcPts val="0"/>
                        </a:spcAft>
                      </a:pPr>
                      <a:r>
                        <a:rPr lang="en-US" sz="1200" b="0">
                          <a:effectLst/>
                        </a:rPr>
                        <a:t>Popout the scanning area</a:t>
                      </a:r>
                      <a:endParaRPr lang="en-IN" sz="12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marR="315595">
                        <a:lnSpc>
                          <a:spcPct val="107000"/>
                        </a:lnSpc>
                        <a:spcAft>
                          <a:spcPts val="0"/>
                        </a:spcAft>
                      </a:pPr>
                      <a:r>
                        <a:rPr lang="en-US" sz="1200" b="0">
                          <a:effectLst/>
                        </a:rPr>
                        <a:t>Not detected plane</a:t>
                      </a:r>
                      <a:endParaRPr lang="en-IN" sz="12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8580">
                        <a:lnSpc>
                          <a:spcPct val="107000"/>
                        </a:lnSpc>
                        <a:spcBef>
                          <a:spcPts val="295"/>
                        </a:spcBef>
                        <a:spcAft>
                          <a:spcPts val="0"/>
                        </a:spcAft>
                      </a:pPr>
                      <a:r>
                        <a:rPr lang="en-US" sz="1200" b="1" dirty="0">
                          <a:effectLst/>
                        </a:rPr>
                        <a:t>Failed</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644710"/>
                  </a:ext>
                </a:extLst>
              </a:tr>
              <a:tr h="467961">
                <a:tc>
                  <a:txBody>
                    <a:bodyPr/>
                    <a:lstStyle/>
                    <a:p>
                      <a:pPr marR="107950" algn="r">
                        <a:lnSpc>
                          <a:spcPct val="107000"/>
                        </a:lnSpc>
                        <a:spcBef>
                          <a:spcPts val="295"/>
                        </a:spcBef>
                        <a:spcAft>
                          <a:spcPts val="0"/>
                        </a:spcAft>
                      </a:pPr>
                      <a:r>
                        <a:rPr lang="en-US" sz="1200" b="0">
                          <a:effectLst/>
                        </a:rPr>
                        <a:t>4</a:t>
                      </a:r>
                      <a:endParaRPr lang="en-IN" sz="12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5565" marR="398780">
                        <a:lnSpc>
                          <a:spcPct val="98000"/>
                        </a:lnSpc>
                        <a:spcAft>
                          <a:spcPts val="0"/>
                        </a:spcAft>
                      </a:pPr>
                      <a:r>
                        <a:rPr lang="en-US" sz="1200" b="0">
                          <a:effectLst/>
                        </a:rPr>
                        <a:t>Scaning plane</a:t>
                      </a:r>
                      <a:endParaRPr lang="en-IN" sz="12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marR="107950">
                        <a:lnSpc>
                          <a:spcPct val="107000"/>
                        </a:lnSpc>
                        <a:spcAft>
                          <a:spcPts val="0"/>
                        </a:spcAft>
                      </a:pPr>
                      <a:r>
                        <a:rPr lang="en-US" sz="1200" b="0" dirty="0">
                          <a:effectLst/>
                        </a:rPr>
                        <a:t>Scanning plane for place the object on ground</a:t>
                      </a:r>
                      <a:endParaRPr lang="en-IN" sz="12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marR="85090">
                        <a:lnSpc>
                          <a:spcPct val="98000"/>
                        </a:lnSpc>
                        <a:spcAft>
                          <a:spcPts val="0"/>
                        </a:spcAft>
                      </a:pPr>
                      <a:r>
                        <a:rPr lang="en-US" sz="1200" b="0" dirty="0">
                          <a:effectLst/>
                        </a:rPr>
                        <a:t>Searching plane area</a:t>
                      </a:r>
                      <a:endParaRPr lang="en-IN" sz="12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marR="224790">
                        <a:lnSpc>
                          <a:spcPct val="107000"/>
                        </a:lnSpc>
                        <a:spcAft>
                          <a:spcPts val="0"/>
                        </a:spcAft>
                      </a:pPr>
                      <a:r>
                        <a:rPr lang="en-US" sz="1200" b="0">
                          <a:effectLst/>
                        </a:rPr>
                        <a:t>Popout the scanning area</a:t>
                      </a:r>
                      <a:endParaRPr lang="en-IN" sz="12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marR="315595">
                        <a:lnSpc>
                          <a:spcPct val="131000"/>
                        </a:lnSpc>
                        <a:spcBef>
                          <a:spcPts val="390"/>
                        </a:spcBef>
                        <a:spcAft>
                          <a:spcPts val="0"/>
                        </a:spcAft>
                      </a:pPr>
                      <a:r>
                        <a:rPr lang="en-US" sz="1200" b="0">
                          <a:effectLst/>
                        </a:rPr>
                        <a:t>Plane detected</a:t>
                      </a:r>
                      <a:endParaRPr lang="en-IN" sz="12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8580">
                        <a:lnSpc>
                          <a:spcPct val="107000"/>
                        </a:lnSpc>
                        <a:spcBef>
                          <a:spcPts val="295"/>
                        </a:spcBef>
                        <a:spcAft>
                          <a:spcPts val="0"/>
                        </a:spcAft>
                      </a:pPr>
                      <a:r>
                        <a:rPr lang="en-US" sz="1200" b="1" dirty="0">
                          <a:effectLst/>
                        </a:rPr>
                        <a:t>Passed</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2028298"/>
                  </a:ext>
                </a:extLst>
              </a:tr>
              <a:tr h="707099">
                <a:tc>
                  <a:txBody>
                    <a:bodyPr/>
                    <a:lstStyle/>
                    <a:p>
                      <a:pPr marR="107950" algn="r">
                        <a:lnSpc>
                          <a:spcPct val="107000"/>
                        </a:lnSpc>
                        <a:spcBef>
                          <a:spcPts val="315"/>
                        </a:spcBef>
                        <a:spcAft>
                          <a:spcPts val="0"/>
                        </a:spcAft>
                      </a:pPr>
                      <a:r>
                        <a:rPr lang="en-US" sz="1200" b="0">
                          <a:effectLst/>
                        </a:rPr>
                        <a:t>5</a:t>
                      </a:r>
                      <a:endParaRPr lang="en-IN" sz="12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5565" marR="149225">
                        <a:lnSpc>
                          <a:spcPct val="107000"/>
                        </a:lnSpc>
                        <a:spcBef>
                          <a:spcPts val="5"/>
                        </a:spcBef>
                        <a:spcAft>
                          <a:spcPts val="0"/>
                        </a:spcAft>
                      </a:pPr>
                      <a:r>
                        <a:rPr lang="en-US" sz="1200" b="0">
                          <a:effectLst/>
                        </a:rPr>
                        <a:t>Place object on plane</a:t>
                      </a:r>
                      <a:endParaRPr lang="en-IN" sz="12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marR="260350">
                        <a:lnSpc>
                          <a:spcPct val="107000"/>
                        </a:lnSpc>
                        <a:spcBef>
                          <a:spcPts val="5"/>
                        </a:spcBef>
                        <a:spcAft>
                          <a:spcPts val="0"/>
                        </a:spcAft>
                      </a:pPr>
                      <a:r>
                        <a:rPr lang="en-US" sz="1200" b="0" dirty="0">
                          <a:effectLst/>
                        </a:rPr>
                        <a:t>Place the object where user want to place it.</a:t>
                      </a:r>
                      <a:endParaRPr lang="en-IN" sz="12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marR="161290">
                        <a:lnSpc>
                          <a:spcPct val="107000"/>
                        </a:lnSpc>
                        <a:spcBef>
                          <a:spcPts val="5"/>
                        </a:spcBef>
                        <a:spcAft>
                          <a:spcPts val="0"/>
                        </a:spcAft>
                      </a:pPr>
                      <a:r>
                        <a:rPr lang="en-US" sz="1200" b="0">
                          <a:effectLst/>
                        </a:rPr>
                        <a:t>Tap on screen to place the object</a:t>
                      </a:r>
                      <a:endParaRPr lang="en-IN" sz="12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marR="160020">
                        <a:lnSpc>
                          <a:spcPct val="107000"/>
                        </a:lnSpc>
                        <a:spcBef>
                          <a:spcPts val="5"/>
                        </a:spcBef>
                        <a:spcAft>
                          <a:spcPts val="0"/>
                        </a:spcAft>
                      </a:pPr>
                      <a:r>
                        <a:rPr lang="en-US" sz="1200" b="0">
                          <a:effectLst/>
                        </a:rPr>
                        <a:t>Place </a:t>
                      </a:r>
                      <a:r>
                        <a:rPr lang="en-US" sz="1200" b="0" spc="-45">
                          <a:effectLst/>
                        </a:rPr>
                        <a:t>the </a:t>
                      </a:r>
                      <a:r>
                        <a:rPr lang="en-US" sz="1200" b="0">
                          <a:effectLst/>
                        </a:rPr>
                        <a:t>objet</a:t>
                      </a:r>
                      <a:endParaRPr lang="en-IN" sz="1200" b="0">
                        <a:effectLst/>
                      </a:endParaRPr>
                    </a:p>
                    <a:p>
                      <a:pPr marL="72390" marR="160020" indent="36195">
                        <a:lnSpc>
                          <a:spcPct val="100000"/>
                        </a:lnSpc>
                        <a:spcAft>
                          <a:spcPts val="0"/>
                        </a:spcAft>
                      </a:pPr>
                      <a:r>
                        <a:rPr lang="en-US" sz="1200" b="0">
                          <a:effectLst/>
                        </a:rPr>
                        <a:t>on </a:t>
                      </a:r>
                      <a:r>
                        <a:rPr lang="en-US" sz="1200" b="0" spc="-40">
                          <a:effectLst/>
                        </a:rPr>
                        <a:t>plane </a:t>
                      </a:r>
                      <a:r>
                        <a:rPr lang="en-US" sz="1200" b="0">
                          <a:effectLst/>
                        </a:rPr>
                        <a:t>area</a:t>
                      </a:r>
                      <a:endParaRPr lang="en-IN" sz="12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marR="184150">
                        <a:lnSpc>
                          <a:spcPct val="133000"/>
                        </a:lnSpc>
                        <a:spcBef>
                          <a:spcPts val="390"/>
                        </a:spcBef>
                        <a:spcAft>
                          <a:spcPts val="0"/>
                        </a:spcAft>
                      </a:pPr>
                      <a:r>
                        <a:rPr lang="en-US" sz="1200" b="0">
                          <a:effectLst/>
                        </a:rPr>
                        <a:t>Object not place properly</a:t>
                      </a:r>
                      <a:endParaRPr lang="en-IN" sz="1200" b="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8580">
                        <a:lnSpc>
                          <a:spcPct val="107000"/>
                        </a:lnSpc>
                        <a:spcBef>
                          <a:spcPts val="315"/>
                        </a:spcBef>
                        <a:spcAft>
                          <a:spcPts val="0"/>
                        </a:spcAft>
                      </a:pPr>
                      <a:r>
                        <a:rPr lang="en-US" sz="1200" b="1" dirty="0">
                          <a:effectLst/>
                        </a:rPr>
                        <a:t>Failed</a:t>
                      </a:r>
                      <a:endParaRPr lang="en-IN" sz="12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2764420"/>
                  </a:ext>
                </a:extLst>
              </a:tr>
            </a:tbl>
          </a:graphicData>
        </a:graphic>
      </p:graphicFrame>
    </p:spTree>
    <p:extLst>
      <p:ext uri="{BB962C8B-B14F-4D97-AF65-F5344CB8AC3E}">
        <p14:creationId xmlns:p14="http://schemas.microsoft.com/office/powerpoint/2010/main" val="315500497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186E3-08AF-4EDC-A2E6-3D4221917020}"/>
              </a:ext>
            </a:extLst>
          </p:cNvPr>
          <p:cNvSpPr>
            <a:spLocks noGrp="1"/>
          </p:cNvSpPr>
          <p:nvPr>
            <p:ph type="title"/>
          </p:nvPr>
        </p:nvSpPr>
        <p:spPr/>
        <p:txBody>
          <a:bodyPr>
            <a:normAutofit/>
          </a:bodyPr>
          <a:lstStyle/>
          <a:p>
            <a:r>
              <a:rPr lang="en-US" sz="5400" b="1" u="sng" dirty="0">
                <a:solidFill>
                  <a:schemeClr val="accent3">
                    <a:lumMod val="75000"/>
                  </a:schemeClr>
                </a:solidFill>
              </a:rPr>
              <a:t>Test Report</a:t>
            </a:r>
            <a:endParaRPr lang="en-IN" sz="5400" dirty="0"/>
          </a:p>
        </p:txBody>
      </p:sp>
      <p:graphicFrame>
        <p:nvGraphicFramePr>
          <p:cNvPr id="5" name="Content Placeholder 3">
            <a:extLst>
              <a:ext uri="{FF2B5EF4-FFF2-40B4-BE49-F238E27FC236}">
                <a16:creationId xmlns:a16="http://schemas.microsoft.com/office/drawing/2014/main" id="{34F668FE-15AE-4128-98C6-7B98A56A91AD}"/>
              </a:ext>
            </a:extLst>
          </p:cNvPr>
          <p:cNvGraphicFramePr>
            <a:graphicFrameLocks/>
          </p:cNvGraphicFramePr>
          <p:nvPr>
            <p:extLst>
              <p:ext uri="{D42A27DB-BD31-4B8C-83A1-F6EECF244321}">
                <p14:modId xmlns:p14="http://schemas.microsoft.com/office/powerpoint/2010/main" val="1750460488"/>
              </p:ext>
            </p:extLst>
          </p:nvPr>
        </p:nvGraphicFramePr>
        <p:xfrm>
          <a:off x="583095" y="2014194"/>
          <a:ext cx="11025810" cy="4112001"/>
        </p:xfrm>
        <a:graphic>
          <a:graphicData uri="http://schemas.openxmlformats.org/drawingml/2006/table">
            <a:tbl>
              <a:tblPr firstRow="1" firstCol="1" lastRow="1" lastCol="1" bandRow="1" bandCol="1">
                <a:tableStyleId>{F2DE63D5-997A-4646-A377-4702673A728D}</a:tableStyleId>
              </a:tblPr>
              <a:tblGrid>
                <a:gridCol w="622854">
                  <a:extLst>
                    <a:ext uri="{9D8B030D-6E8A-4147-A177-3AD203B41FA5}">
                      <a16:colId xmlns:a16="http://schemas.microsoft.com/office/drawing/2014/main" val="3693885269"/>
                    </a:ext>
                  </a:extLst>
                </a:gridCol>
                <a:gridCol w="1895060">
                  <a:extLst>
                    <a:ext uri="{9D8B030D-6E8A-4147-A177-3AD203B41FA5}">
                      <a16:colId xmlns:a16="http://schemas.microsoft.com/office/drawing/2014/main" val="348431872"/>
                    </a:ext>
                  </a:extLst>
                </a:gridCol>
                <a:gridCol w="2561162">
                  <a:extLst>
                    <a:ext uri="{9D8B030D-6E8A-4147-A177-3AD203B41FA5}">
                      <a16:colId xmlns:a16="http://schemas.microsoft.com/office/drawing/2014/main" val="4271892008"/>
                    </a:ext>
                  </a:extLst>
                </a:gridCol>
                <a:gridCol w="1507833">
                  <a:extLst>
                    <a:ext uri="{9D8B030D-6E8A-4147-A177-3AD203B41FA5}">
                      <a16:colId xmlns:a16="http://schemas.microsoft.com/office/drawing/2014/main" val="3025975138"/>
                    </a:ext>
                  </a:extLst>
                </a:gridCol>
                <a:gridCol w="1576431">
                  <a:extLst>
                    <a:ext uri="{9D8B030D-6E8A-4147-A177-3AD203B41FA5}">
                      <a16:colId xmlns:a16="http://schemas.microsoft.com/office/drawing/2014/main" val="941867695"/>
                    </a:ext>
                  </a:extLst>
                </a:gridCol>
                <a:gridCol w="1961322">
                  <a:extLst>
                    <a:ext uri="{9D8B030D-6E8A-4147-A177-3AD203B41FA5}">
                      <a16:colId xmlns:a16="http://schemas.microsoft.com/office/drawing/2014/main" val="1498141491"/>
                    </a:ext>
                  </a:extLst>
                </a:gridCol>
                <a:gridCol w="901148">
                  <a:extLst>
                    <a:ext uri="{9D8B030D-6E8A-4147-A177-3AD203B41FA5}">
                      <a16:colId xmlns:a16="http://schemas.microsoft.com/office/drawing/2014/main" val="1670830247"/>
                    </a:ext>
                  </a:extLst>
                </a:gridCol>
              </a:tblGrid>
              <a:tr h="768763">
                <a:tc>
                  <a:txBody>
                    <a:bodyPr/>
                    <a:lstStyle/>
                    <a:p>
                      <a:pPr marL="170180">
                        <a:lnSpc>
                          <a:spcPts val="1810"/>
                        </a:lnSpc>
                      </a:pPr>
                      <a:r>
                        <a:rPr lang="en-US" sz="1400" b="0" dirty="0">
                          <a:effectLst/>
                          <a:latin typeface="+mj-lt"/>
                        </a:rPr>
                        <a:t>Sr</a:t>
                      </a:r>
                      <a:endParaRPr lang="en-IN" sz="1400" b="0" dirty="0">
                        <a:effectLst/>
                        <a:latin typeface="+mj-lt"/>
                      </a:endParaRPr>
                    </a:p>
                    <a:p>
                      <a:pPr marL="191770">
                        <a:lnSpc>
                          <a:spcPts val="1830"/>
                        </a:lnSpc>
                        <a:spcBef>
                          <a:spcPts val="30"/>
                        </a:spcBef>
                        <a:spcAft>
                          <a:spcPts val="0"/>
                        </a:spcAft>
                      </a:pPr>
                      <a:r>
                        <a:rPr lang="en-US" sz="1400" b="0" dirty="0">
                          <a:effectLst/>
                          <a:latin typeface="+mj-lt"/>
                        </a:rPr>
                        <a:t>.</a:t>
                      </a:r>
                      <a:endParaRPr lang="en-IN" sz="1400" b="0" dirty="0">
                        <a:effectLst/>
                        <a:latin typeface="+mj-lt"/>
                      </a:endParaRPr>
                    </a:p>
                    <a:p>
                      <a:pPr marL="191770">
                        <a:lnSpc>
                          <a:spcPts val="1830"/>
                        </a:lnSpc>
                      </a:pPr>
                      <a:r>
                        <a:rPr lang="en-US" sz="1400" b="0" dirty="0">
                          <a:effectLst/>
                          <a:latin typeface="+mj-lt"/>
                        </a:rPr>
                        <a:t>no</a:t>
                      </a:r>
                      <a:endParaRPr lang="en-IN" sz="1400" b="0" dirty="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5565">
                        <a:lnSpc>
                          <a:spcPts val="1765"/>
                        </a:lnSpc>
                      </a:pPr>
                      <a:r>
                        <a:rPr lang="en-US" sz="1400" b="0">
                          <a:effectLst/>
                          <a:latin typeface="+mj-lt"/>
                        </a:rPr>
                        <a:t>Test</a:t>
                      </a:r>
                      <a:endParaRPr lang="en-IN" sz="1400" b="0">
                        <a:effectLst/>
                        <a:latin typeface="+mj-lt"/>
                      </a:endParaRPr>
                    </a:p>
                    <a:p>
                      <a:pPr marL="75565">
                        <a:lnSpc>
                          <a:spcPct val="107000"/>
                        </a:lnSpc>
                        <a:spcBef>
                          <a:spcPts val="55"/>
                        </a:spcBef>
                        <a:spcAft>
                          <a:spcPts val="0"/>
                        </a:spcAft>
                      </a:pPr>
                      <a:r>
                        <a:rPr lang="en-US" sz="1400" b="0">
                          <a:effectLst/>
                          <a:latin typeface="+mj-lt"/>
                        </a:rPr>
                        <a:t>case name</a:t>
                      </a:r>
                      <a:endParaRPr lang="en-IN" sz="1400" b="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marR="107950">
                        <a:lnSpc>
                          <a:spcPct val="107000"/>
                        </a:lnSpc>
                        <a:spcBef>
                          <a:spcPts val="20"/>
                        </a:spcBef>
                        <a:spcAft>
                          <a:spcPts val="0"/>
                        </a:spcAft>
                      </a:pPr>
                      <a:r>
                        <a:rPr lang="en-US" sz="1400" b="0">
                          <a:effectLst/>
                          <a:latin typeface="+mj-lt"/>
                        </a:rPr>
                        <a:t>Test case Description</a:t>
                      </a:r>
                      <a:endParaRPr lang="en-IN" sz="1400" b="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a:lnSpc>
                          <a:spcPts val="1765"/>
                        </a:lnSpc>
                      </a:pPr>
                      <a:r>
                        <a:rPr lang="en-US" sz="1400" b="0" dirty="0">
                          <a:effectLst/>
                          <a:latin typeface="+mj-lt"/>
                        </a:rPr>
                        <a:t>Input</a:t>
                      </a:r>
                      <a:endParaRPr lang="en-IN" sz="1400" b="0" dirty="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marR="97155">
                        <a:lnSpc>
                          <a:spcPct val="107000"/>
                        </a:lnSpc>
                        <a:spcBef>
                          <a:spcPts val="20"/>
                        </a:spcBef>
                        <a:spcAft>
                          <a:spcPts val="0"/>
                        </a:spcAft>
                      </a:pPr>
                      <a:r>
                        <a:rPr lang="en-US" sz="1400" b="0">
                          <a:effectLst/>
                          <a:latin typeface="+mj-lt"/>
                        </a:rPr>
                        <a:t>Expected Output</a:t>
                      </a:r>
                      <a:endParaRPr lang="en-IN" sz="1400" b="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a:lnSpc>
                          <a:spcPct val="107000"/>
                        </a:lnSpc>
                        <a:spcBef>
                          <a:spcPts val="20"/>
                        </a:spcBef>
                        <a:spcAft>
                          <a:spcPts val="0"/>
                        </a:spcAft>
                      </a:pPr>
                      <a:r>
                        <a:rPr lang="en-US" sz="1400" b="0">
                          <a:effectLst/>
                          <a:latin typeface="+mj-lt"/>
                        </a:rPr>
                        <a:t>Actual Output</a:t>
                      </a:r>
                      <a:endParaRPr lang="en-IN" sz="1400" b="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8580" marR="58420">
                        <a:lnSpc>
                          <a:spcPct val="97000"/>
                        </a:lnSpc>
                        <a:spcAft>
                          <a:spcPts val="0"/>
                        </a:spcAft>
                      </a:pPr>
                      <a:r>
                        <a:rPr lang="en-US" sz="1400" b="1" dirty="0">
                          <a:effectLst/>
                          <a:latin typeface="+mj-lt"/>
                        </a:rPr>
                        <a:t>Remark</a:t>
                      </a:r>
                      <a:endParaRPr lang="en-IN" sz="1400" b="1" dirty="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3924099"/>
                  </a:ext>
                </a:extLst>
              </a:tr>
              <a:tr h="579412">
                <a:tc>
                  <a:txBody>
                    <a:bodyPr/>
                    <a:lstStyle/>
                    <a:p>
                      <a:pPr marR="107950" algn="r">
                        <a:lnSpc>
                          <a:spcPct val="107000"/>
                        </a:lnSpc>
                        <a:spcBef>
                          <a:spcPts val="295"/>
                        </a:spcBef>
                        <a:spcAft>
                          <a:spcPts val="0"/>
                        </a:spcAft>
                      </a:pPr>
                      <a:r>
                        <a:rPr lang="en-US" sz="1400">
                          <a:effectLst/>
                          <a:latin typeface="+mj-lt"/>
                          <a:ea typeface="Times New Roman" panose="02020603050405020304" pitchFamily="18" charset="0"/>
                          <a:cs typeface="Times New Roman" panose="02020603050405020304" pitchFamily="18" charset="0"/>
                        </a:rPr>
                        <a:t>6</a:t>
                      </a:r>
                      <a:endParaRPr lang="en-IN" sz="140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5565" marR="149225">
                        <a:lnSpc>
                          <a:spcPct val="98000"/>
                        </a:lnSpc>
                        <a:spcAft>
                          <a:spcPts val="0"/>
                        </a:spcAft>
                      </a:pPr>
                      <a:r>
                        <a:rPr lang="en-US" sz="1400" dirty="0">
                          <a:effectLst/>
                          <a:latin typeface="+mj-lt"/>
                          <a:ea typeface="Times New Roman" panose="02020603050405020304" pitchFamily="18" charset="0"/>
                          <a:cs typeface="Times New Roman" panose="02020603050405020304" pitchFamily="18" charset="0"/>
                        </a:rPr>
                        <a:t>Place object on plane</a:t>
                      </a:r>
                      <a:endParaRPr lang="en-IN" sz="1400" dirty="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marR="260350">
                        <a:lnSpc>
                          <a:spcPct val="107000"/>
                        </a:lnSpc>
                        <a:spcAft>
                          <a:spcPts val="0"/>
                        </a:spcAft>
                      </a:pPr>
                      <a:r>
                        <a:rPr lang="en-US" sz="1400">
                          <a:effectLst/>
                          <a:latin typeface="+mj-lt"/>
                          <a:ea typeface="Times New Roman" panose="02020603050405020304" pitchFamily="18" charset="0"/>
                          <a:cs typeface="Times New Roman" panose="02020603050405020304" pitchFamily="18" charset="0"/>
                        </a:rPr>
                        <a:t>Place the object where user want to place it.</a:t>
                      </a:r>
                      <a:endParaRPr lang="en-IN" sz="140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marR="161290">
                        <a:lnSpc>
                          <a:spcPct val="107000"/>
                        </a:lnSpc>
                        <a:spcAft>
                          <a:spcPts val="0"/>
                        </a:spcAft>
                      </a:pPr>
                      <a:r>
                        <a:rPr lang="en-US" sz="1400">
                          <a:effectLst/>
                          <a:latin typeface="+mj-lt"/>
                          <a:ea typeface="Times New Roman" panose="02020603050405020304" pitchFamily="18" charset="0"/>
                          <a:cs typeface="Times New Roman" panose="02020603050405020304" pitchFamily="18" charset="0"/>
                        </a:rPr>
                        <a:t>Tap on screen to place the object.</a:t>
                      </a:r>
                      <a:endParaRPr lang="en-IN" sz="140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marR="269875" algn="just">
                        <a:lnSpc>
                          <a:spcPct val="107000"/>
                        </a:lnSpc>
                        <a:spcAft>
                          <a:spcPts val="0"/>
                        </a:spcAft>
                      </a:pPr>
                      <a:r>
                        <a:rPr lang="en-US" sz="1400">
                          <a:effectLst/>
                          <a:latin typeface="+mj-lt"/>
                          <a:ea typeface="Times New Roman" panose="02020603050405020304" pitchFamily="18" charset="0"/>
                          <a:cs typeface="Times New Roman" panose="02020603050405020304" pitchFamily="18" charset="0"/>
                        </a:rPr>
                        <a:t>Place the object on plane area</a:t>
                      </a:r>
                      <a:endParaRPr lang="en-IN" sz="140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a:lnSpc>
                          <a:spcPct val="107000"/>
                        </a:lnSpc>
                        <a:spcBef>
                          <a:spcPts val="365"/>
                        </a:spcBef>
                        <a:spcAft>
                          <a:spcPts val="0"/>
                        </a:spcAft>
                      </a:pPr>
                      <a:r>
                        <a:rPr lang="en-US" sz="1400">
                          <a:effectLst/>
                          <a:latin typeface="+mj-lt"/>
                          <a:ea typeface="Times New Roman" panose="02020603050405020304" pitchFamily="18" charset="0"/>
                          <a:cs typeface="Times New Roman" panose="02020603050405020304" pitchFamily="18" charset="0"/>
                        </a:rPr>
                        <a:t>Object</a:t>
                      </a:r>
                      <a:endParaRPr lang="en-IN" sz="1400">
                        <a:effectLst/>
                        <a:latin typeface="+mj-lt"/>
                        <a:ea typeface="Times New Roman" panose="02020603050405020304" pitchFamily="18" charset="0"/>
                        <a:cs typeface="Times New Roman" panose="02020603050405020304" pitchFamily="18" charset="0"/>
                      </a:endParaRPr>
                    </a:p>
                    <a:p>
                      <a:pPr marL="72390" marR="306705">
                        <a:lnSpc>
                          <a:spcPts val="1850"/>
                        </a:lnSpc>
                        <a:spcAft>
                          <a:spcPts val="0"/>
                        </a:spcAft>
                      </a:pPr>
                      <a:r>
                        <a:rPr lang="en-US" sz="1400">
                          <a:effectLst/>
                          <a:latin typeface="+mj-lt"/>
                          <a:ea typeface="Times New Roman" panose="02020603050405020304" pitchFamily="18" charset="0"/>
                          <a:cs typeface="Times New Roman" panose="02020603050405020304" pitchFamily="18" charset="0"/>
                        </a:rPr>
                        <a:t>place properly</a:t>
                      </a:r>
                      <a:endParaRPr lang="en-IN" sz="140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8580">
                        <a:lnSpc>
                          <a:spcPct val="107000"/>
                        </a:lnSpc>
                        <a:spcBef>
                          <a:spcPts val="295"/>
                        </a:spcBef>
                        <a:spcAft>
                          <a:spcPts val="0"/>
                        </a:spcAft>
                      </a:pPr>
                      <a:r>
                        <a:rPr lang="en-US" sz="1400" dirty="0">
                          <a:effectLst/>
                          <a:latin typeface="+mj-lt"/>
                          <a:ea typeface="Times New Roman" panose="02020603050405020304" pitchFamily="18" charset="0"/>
                          <a:cs typeface="Times New Roman" panose="02020603050405020304" pitchFamily="18" charset="0"/>
                        </a:rPr>
                        <a:t>Passed</a:t>
                      </a:r>
                      <a:endParaRPr lang="en-IN" sz="1400" dirty="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5548283"/>
                  </a:ext>
                </a:extLst>
              </a:tr>
              <a:tr h="454257">
                <a:tc>
                  <a:txBody>
                    <a:bodyPr/>
                    <a:lstStyle/>
                    <a:p>
                      <a:pPr marR="107950" algn="r">
                        <a:lnSpc>
                          <a:spcPct val="107000"/>
                        </a:lnSpc>
                        <a:spcBef>
                          <a:spcPts val="295"/>
                        </a:spcBef>
                        <a:spcAft>
                          <a:spcPts val="0"/>
                        </a:spcAft>
                      </a:pPr>
                      <a:r>
                        <a:rPr lang="en-US" sz="1400">
                          <a:effectLst/>
                          <a:latin typeface="+mj-lt"/>
                          <a:ea typeface="Times New Roman" panose="02020603050405020304" pitchFamily="18" charset="0"/>
                          <a:cs typeface="Times New Roman" panose="02020603050405020304" pitchFamily="18" charset="0"/>
                        </a:rPr>
                        <a:t>7</a:t>
                      </a:r>
                      <a:endParaRPr lang="en-IN" sz="140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5565" marR="297180">
                        <a:lnSpc>
                          <a:spcPct val="100000"/>
                        </a:lnSpc>
                        <a:spcAft>
                          <a:spcPts val="0"/>
                        </a:spcAft>
                      </a:pPr>
                      <a:r>
                        <a:rPr lang="en-US" sz="1400">
                          <a:effectLst/>
                          <a:latin typeface="+mj-lt"/>
                          <a:ea typeface="Times New Roman" panose="02020603050405020304" pitchFamily="18" charset="0"/>
                          <a:cs typeface="Times New Roman" panose="02020603050405020304" pitchFamily="18" charset="0"/>
                        </a:rPr>
                        <a:t>Changing color</a:t>
                      </a:r>
                      <a:endParaRPr lang="en-IN" sz="140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marR="154305">
                        <a:lnSpc>
                          <a:spcPct val="107000"/>
                        </a:lnSpc>
                        <a:spcAft>
                          <a:spcPts val="0"/>
                        </a:spcAft>
                      </a:pPr>
                      <a:r>
                        <a:rPr lang="en-US" sz="1400" dirty="0">
                          <a:effectLst/>
                          <a:latin typeface="+mj-lt"/>
                          <a:ea typeface="Times New Roman" panose="02020603050405020304" pitchFamily="18" charset="0"/>
                          <a:cs typeface="Times New Roman" panose="02020603050405020304" pitchFamily="18" charset="0"/>
                        </a:rPr>
                        <a:t>Changing color of object to customized</a:t>
                      </a:r>
                      <a:endParaRPr lang="en-IN" sz="1400" dirty="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marR="160655">
                        <a:lnSpc>
                          <a:spcPct val="107000"/>
                        </a:lnSpc>
                        <a:spcAft>
                          <a:spcPts val="0"/>
                        </a:spcAft>
                      </a:pPr>
                      <a:r>
                        <a:rPr lang="en-US" sz="1400">
                          <a:effectLst/>
                          <a:latin typeface="+mj-lt"/>
                          <a:ea typeface="Times New Roman" panose="02020603050405020304" pitchFamily="18" charset="0"/>
                          <a:cs typeface="Times New Roman" panose="02020603050405020304" pitchFamily="18" charset="0"/>
                        </a:rPr>
                        <a:t>Tap on button to change color</a:t>
                      </a:r>
                      <a:endParaRPr lang="en-IN" sz="140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marR="225425">
                        <a:lnSpc>
                          <a:spcPct val="107000"/>
                        </a:lnSpc>
                        <a:spcAft>
                          <a:spcPts val="0"/>
                        </a:spcAft>
                      </a:pPr>
                      <a:r>
                        <a:rPr lang="en-US" sz="1400">
                          <a:effectLst/>
                          <a:latin typeface="+mj-lt"/>
                          <a:ea typeface="Times New Roman" panose="02020603050405020304" pitchFamily="18" charset="0"/>
                          <a:cs typeface="Times New Roman" panose="02020603050405020304" pitchFamily="18" charset="0"/>
                        </a:rPr>
                        <a:t>Object change the color</a:t>
                      </a:r>
                      <a:endParaRPr lang="en-IN" sz="140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a:lnSpc>
                          <a:spcPct val="107000"/>
                        </a:lnSpc>
                        <a:spcBef>
                          <a:spcPts val="365"/>
                        </a:spcBef>
                        <a:spcAft>
                          <a:spcPts val="0"/>
                        </a:spcAft>
                      </a:pPr>
                      <a:r>
                        <a:rPr lang="en-US" sz="1400">
                          <a:effectLst/>
                          <a:latin typeface="+mj-lt"/>
                          <a:ea typeface="Times New Roman" panose="02020603050405020304" pitchFamily="18" charset="0"/>
                          <a:cs typeface="Times New Roman" panose="02020603050405020304" pitchFamily="18" charset="0"/>
                        </a:rPr>
                        <a:t>Object</a:t>
                      </a:r>
                      <a:endParaRPr lang="en-IN" sz="1400">
                        <a:effectLst/>
                        <a:latin typeface="+mj-lt"/>
                        <a:ea typeface="Times New Roman" panose="02020603050405020304" pitchFamily="18" charset="0"/>
                        <a:cs typeface="Times New Roman" panose="02020603050405020304" pitchFamily="18" charset="0"/>
                      </a:endParaRPr>
                    </a:p>
                    <a:p>
                      <a:pPr marL="72390" marR="167640">
                        <a:lnSpc>
                          <a:spcPts val="1850"/>
                        </a:lnSpc>
                        <a:spcBef>
                          <a:spcPts val="20"/>
                        </a:spcBef>
                        <a:spcAft>
                          <a:spcPts val="0"/>
                        </a:spcAft>
                      </a:pPr>
                      <a:r>
                        <a:rPr lang="en-US" sz="1400">
                          <a:effectLst/>
                          <a:latin typeface="+mj-lt"/>
                          <a:ea typeface="Times New Roman" panose="02020603050405020304" pitchFamily="18" charset="0"/>
                          <a:cs typeface="Times New Roman" panose="02020603050405020304" pitchFamily="18" charset="0"/>
                        </a:rPr>
                        <a:t>change the color</a:t>
                      </a:r>
                      <a:endParaRPr lang="en-IN" sz="140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8580">
                        <a:lnSpc>
                          <a:spcPct val="107000"/>
                        </a:lnSpc>
                        <a:spcBef>
                          <a:spcPts val="295"/>
                        </a:spcBef>
                        <a:spcAft>
                          <a:spcPts val="0"/>
                        </a:spcAft>
                      </a:pPr>
                      <a:r>
                        <a:rPr lang="en-US" sz="1400" dirty="0">
                          <a:effectLst/>
                          <a:latin typeface="+mj-lt"/>
                          <a:ea typeface="Times New Roman" panose="02020603050405020304" pitchFamily="18" charset="0"/>
                          <a:cs typeface="Times New Roman" panose="02020603050405020304" pitchFamily="18" charset="0"/>
                        </a:rPr>
                        <a:t>Passed</a:t>
                      </a:r>
                      <a:endParaRPr lang="en-IN" sz="1400" dirty="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5563079"/>
                  </a:ext>
                </a:extLst>
              </a:tr>
              <a:tr h="579412">
                <a:tc>
                  <a:txBody>
                    <a:bodyPr/>
                    <a:lstStyle/>
                    <a:p>
                      <a:pPr marR="107950" algn="r">
                        <a:lnSpc>
                          <a:spcPct val="107000"/>
                        </a:lnSpc>
                        <a:spcBef>
                          <a:spcPts val="295"/>
                        </a:spcBef>
                        <a:spcAft>
                          <a:spcPts val="0"/>
                        </a:spcAft>
                      </a:pPr>
                      <a:r>
                        <a:rPr lang="en-US" sz="1400">
                          <a:effectLst/>
                          <a:latin typeface="+mj-lt"/>
                          <a:ea typeface="Times New Roman" panose="02020603050405020304" pitchFamily="18" charset="0"/>
                          <a:cs typeface="Times New Roman" panose="02020603050405020304" pitchFamily="18" charset="0"/>
                        </a:rPr>
                        <a:t>8</a:t>
                      </a:r>
                      <a:endParaRPr lang="en-IN" sz="140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5565" marR="170180">
                        <a:lnSpc>
                          <a:spcPct val="107000"/>
                        </a:lnSpc>
                        <a:spcAft>
                          <a:spcPts val="0"/>
                        </a:spcAft>
                      </a:pPr>
                      <a:r>
                        <a:rPr lang="en-US" sz="1400" dirty="0">
                          <a:effectLst/>
                          <a:latin typeface="+mj-lt"/>
                          <a:ea typeface="Times New Roman" panose="02020603050405020304" pitchFamily="18" charset="0"/>
                          <a:cs typeface="Times New Roman" panose="02020603050405020304" pitchFamily="18" charset="0"/>
                        </a:rPr>
                        <a:t>Display information about car</a:t>
                      </a:r>
                      <a:endParaRPr lang="en-IN" sz="1400" dirty="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marR="255905">
                        <a:lnSpc>
                          <a:spcPct val="107000"/>
                        </a:lnSpc>
                        <a:spcAft>
                          <a:spcPts val="0"/>
                        </a:spcAft>
                      </a:pPr>
                      <a:r>
                        <a:rPr lang="en-US" sz="1400" dirty="0">
                          <a:effectLst/>
                          <a:latin typeface="+mj-lt"/>
                          <a:ea typeface="Times New Roman" panose="02020603050405020304" pitchFamily="18" charset="0"/>
                          <a:cs typeface="Times New Roman" panose="02020603050405020304" pitchFamily="18" charset="0"/>
                        </a:rPr>
                        <a:t>To see the information about the car</a:t>
                      </a:r>
                      <a:endParaRPr lang="en-IN" sz="1400" dirty="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a:lnSpc>
                          <a:spcPct val="107000"/>
                        </a:lnSpc>
                      </a:pPr>
                      <a:r>
                        <a:rPr lang="en-US" sz="1400">
                          <a:effectLst/>
                          <a:latin typeface="+mj-lt"/>
                          <a:ea typeface="Times New Roman" panose="02020603050405020304" pitchFamily="18" charset="0"/>
                          <a:cs typeface="Times New Roman" panose="02020603050405020304" pitchFamily="18" charset="0"/>
                        </a:rPr>
                        <a:t>Tap on button to see</a:t>
                      </a:r>
                      <a:endParaRPr lang="en-IN" sz="1400">
                        <a:effectLst/>
                        <a:latin typeface="+mj-lt"/>
                        <a:ea typeface="Times New Roman" panose="02020603050405020304" pitchFamily="18" charset="0"/>
                        <a:cs typeface="Times New Roman" panose="02020603050405020304" pitchFamily="18" charset="0"/>
                      </a:endParaRPr>
                    </a:p>
                    <a:p>
                      <a:pPr marL="72390" marR="63500">
                        <a:lnSpc>
                          <a:spcPts val="1370"/>
                        </a:lnSpc>
                        <a:spcBef>
                          <a:spcPts val="20"/>
                        </a:spcBef>
                        <a:spcAft>
                          <a:spcPts val="0"/>
                        </a:spcAft>
                      </a:pPr>
                      <a:r>
                        <a:rPr lang="en-US" sz="1400">
                          <a:effectLst/>
                          <a:latin typeface="+mj-lt"/>
                          <a:ea typeface="Times New Roman" panose="02020603050405020304" pitchFamily="18" charset="0"/>
                          <a:cs typeface="Times New Roman" panose="02020603050405020304" pitchFamily="18" charset="0"/>
                        </a:rPr>
                        <a:t>informatio n</a:t>
                      </a:r>
                      <a:endParaRPr lang="en-IN" sz="140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marR="123190">
                        <a:lnSpc>
                          <a:spcPct val="100000"/>
                        </a:lnSpc>
                        <a:spcAft>
                          <a:spcPts val="0"/>
                        </a:spcAft>
                      </a:pPr>
                      <a:r>
                        <a:rPr lang="en-US" sz="1400">
                          <a:effectLst/>
                          <a:latin typeface="+mj-lt"/>
                          <a:ea typeface="Times New Roman" panose="02020603050405020304" pitchFamily="18" charset="0"/>
                          <a:cs typeface="Times New Roman" panose="02020603050405020304" pitchFamily="18" charset="0"/>
                        </a:rPr>
                        <a:t>Display the information.</a:t>
                      </a:r>
                      <a:endParaRPr lang="en-IN" sz="140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marR="103505">
                        <a:lnSpc>
                          <a:spcPct val="133000"/>
                        </a:lnSpc>
                        <a:spcBef>
                          <a:spcPts val="365"/>
                        </a:spcBef>
                        <a:spcAft>
                          <a:spcPts val="0"/>
                        </a:spcAft>
                      </a:pPr>
                      <a:r>
                        <a:rPr lang="en-US" sz="1400">
                          <a:effectLst/>
                          <a:latin typeface="+mj-lt"/>
                          <a:ea typeface="Times New Roman" panose="02020603050405020304" pitchFamily="18" charset="0"/>
                          <a:cs typeface="Times New Roman" panose="02020603050405020304" pitchFamily="18" charset="0"/>
                        </a:rPr>
                        <a:t>Display information</a:t>
                      </a:r>
                      <a:endParaRPr lang="en-IN" sz="140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8580">
                        <a:lnSpc>
                          <a:spcPct val="107000"/>
                        </a:lnSpc>
                        <a:spcBef>
                          <a:spcPts val="295"/>
                        </a:spcBef>
                        <a:spcAft>
                          <a:spcPts val="0"/>
                        </a:spcAft>
                      </a:pPr>
                      <a:r>
                        <a:rPr lang="en-US" sz="1400" dirty="0">
                          <a:effectLst/>
                          <a:latin typeface="+mj-lt"/>
                          <a:ea typeface="Times New Roman" panose="02020603050405020304" pitchFamily="18" charset="0"/>
                          <a:cs typeface="Times New Roman" panose="02020603050405020304" pitchFamily="18" charset="0"/>
                        </a:rPr>
                        <a:t>Passed</a:t>
                      </a:r>
                      <a:endParaRPr lang="en-IN" sz="1400" dirty="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644710"/>
                  </a:ext>
                </a:extLst>
              </a:tr>
              <a:tr h="467961">
                <a:tc>
                  <a:txBody>
                    <a:bodyPr/>
                    <a:lstStyle/>
                    <a:p>
                      <a:pPr marR="107950" algn="r">
                        <a:lnSpc>
                          <a:spcPct val="107000"/>
                        </a:lnSpc>
                        <a:spcBef>
                          <a:spcPts val="295"/>
                        </a:spcBef>
                        <a:spcAft>
                          <a:spcPts val="0"/>
                        </a:spcAft>
                      </a:pPr>
                      <a:r>
                        <a:rPr lang="en-US" sz="1400">
                          <a:effectLst/>
                          <a:latin typeface="+mj-lt"/>
                          <a:ea typeface="Times New Roman" panose="02020603050405020304" pitchFamily="18" charset="0"/>
                          <a:cs typeface="Times New Roman" panose="02020603050405020304" pitchFamily="18" charset="0"/>
                        </a:rPr>
                        <a:t>9</a:t>
                      </a:r>
                      <a:endParaRPr lang="en-IN" sz="140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5565" marR="115570">
                        <a:lnSpc>
                          <a:spcPct val="107000"/>
                        </a:lnSpc>
                        <a:spcAft>
                          <a:spcPts val="0"/>
                        </a:spcAft>
                      </a:pPr>
                      <a:r>
                        <a:rPr lang="en-US" sz="1400">
                          <a:effectLst/>
                          <a:latin typeface="+mj-lt"/>
                          <a:ea typeface="Times New Roman" panose="02020603050405020304" pitchFamily="18" charset="0"/>
                          <a:cs typeface="Times New Roman" panose="02020603050405020304" pitchFamily="18" charset="0"/>
                        </a:rPr>
                        <a:t>Check animation of door</a:t>
                      </a:r>
                      <a:endParaRPr lang="en-IN" sz="140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marR="276860">
                        <a:lnSpc>
                          <a:spcPct val="107000"/>
                        </a:lnSpc>
                        <a:spcAft>
                          <a:spcPts val="0"/>
                        </a:spcAft>
                      </a:pPr>
                      <a:r>
                        <a:rPr lang="en-US" sz="1400">
                          <a:effectLst/>
                          <a:latin typeface="+mj-lt"/>
                          <a:ea typeface="Times New Roman" panose="02020603050405020304" pitchFamily="18" charset="0"/>
                          <a:cs typeface="Times New Roman" panose="02020603050405020304" pitchFamily="18" charset="0"/>
                        </a:rPr>
                        <a:t>User can interact with object.</a:t>
                      </a:r>
                      <a:endParaRPr lang="en-IN" sz="140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marR="160655">
                        <a:lnSpc>
                          <a:spcPct val="107000"/>
                        </a:lnSpc>
                        <a:spcAft>
                          <a:spcPts val="0"/>
                        </a:spcAft>
                      </a:pPr>
                      <a:r>
                        <a:rPr lang="en-US" sz="1400">
                          <a:effectLst/>
                          <a:latin typeface="+mj-lt"/>
                          <a:ea typeface="Times New Roman" panose="02020603050405020304" pitchFamily="18" charset="0"/>
                          <a:cs typeface="Times New Roman" panose="02020603050405020304" pitchFamily="18" charset="0"/>
                        </a:rPr>
                        <a:t>Tap on button to open the doors.</a:t>
                      </a:r>
                      <a:endParaRPr lang="en-IN" sz="140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marR="132080">
                        <a:lnSpc>
                          <a:spcPct val="98000"/>
                        </a:lnSpc>
                        <a:spcAft>
                          <a:spcPts val="0"/>
                        </a:spcAft>
                      </a:pPr>
                      <a:r>
                        <a:rPr lang="en-US" sz="1400">
                          <a:effectLst/>
                          <a:latin typeface="+mj-lt"/>
                          <a:ea typeface="Times New Roman" panose="02020603050405020304" pitchFamily="18" charset="0"/>
                          <a:cs typeface="Times New Roman" panose="02020603050405020304" pitchFamily="18" charset="0"/>
                        </a:rPr>
                        <a:t>Opening the door</a:t>
                      </a:r>
                      <a:endParaRPr lang="en-IN" sz="140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marR="370205">
                        <a:lnSpc>
                          <a:spcPct val="133000"/>
                        </a:lnSpc>
                        <a:spcBef>
                          <a:spcPts val="370"/>
                        </a:spcBef>
                        <a:spcAft>
                          <a:spcPts val="0"/>
                        </a:spcAft>
                      </a:pPr>
                      <a:r>
                        <a:rPr lang="en-US" sz="1400">
                          <a:effectLst/>
                          <a:latin typeface="+mj-lt"/>
                          <a:ea typeface="Times New Roman" panose="02020603050405020304" pitchFamily="18" charset="0"/>
                          <a:cs typeface="Times New Roman" panose="02020603050405020304" pitchFamily="18" charset="0"/>
                        </a:rPr>
                        <a:t>Door is open</a:t>
                      </a:r>
                      <a:endParaRPr lang="en-IN" sz="140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8580">
                        <a:lnSpc>
                          <a:spcPct val="107000"/>
                        </a:lnSpc>
                        <a:spcBef>
                          <a:spcPts val="295"/>
                        </a:spcBef>
                        <a:spcAft>
                          <a:spcPts val="0"/>
                        </a:spcAft>
                      </a:pPr>
                      <a:r>
                        <a:rPr lang="en-US" sz="1400" dirty="0">
                          <a:effectLst/>
                          <a:latin typeface="+mj-lt"/>
                          <a:ea typeface="Times New Roman" panose="02020603050405020304" pitchFamily="18" charset="0"/>
                          <a:cs typeface="Times New Roman" panose="02020603050405020304" pitchFamily="18" charset="0"/>
                        </a:rPr>
                        <a:t>Passed</a:t>
                      </a:r>
                      <a:endParaRPr lang="en-IN" sz="1400" dirty="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92028298"/>
                  </a:ext>
                </a:extLst>
              </a:tr>
              <a:tr h="707099">
                <a:tc>
                  <a:txBody>
                    <a:bodyPr/>
                    <a:lstStyle/>
                    <a:p>
                      <a:pPr marR="107950" algn="r">
                        <a:lnSpc>
                          <a:spcPct val="107000"/>
                        </a:lnSpc>
                        <a:spcBef>
                          <a:spcPts val="295"/>
                        </a:spcBef>
                        <a:spcAft>
                          <a:spcPts val="0"/>
                        </a:spcAft>
                      </a:pPr>
                      <a:r>
                        <a:rPr lang="en-US" sz="1400">
                          <a:effectLst/>
                          <a:latin typeface="+mj-lt"/>
                          <a:ea typeface="Times New Roman" panose="02020603050405020304" pitchFamily="18" charset="0"/>
                          <a:cs typeface="Times New Roman" panose="02020603050405020304" pitchFamily="18" charset="0"/>
                        </a:rPr>
                        <a:t>10</a:t>
                      </a:r>
                      <a:endParaRPr lang="en-IN" sz="140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5565" marR="327025" algn="l">
                        <a:lnSpc>
                          <a:spcPct val="98000"/>
                        </a:lnSpc>
                        <a:spcAft>
                          <a:spcPts val="0"/>
                        </a:spcAft>
                      </a:pPr>
                      <a:r>
                        <a:rPr lang="en-US" sz="1400" b="0" dirty="0">
                          <a:effectLst/>
                          <a:latin typeface="+mj-lt"/>
                          <a:ea typeface="Times New Roman" panose="02020603050405020304" pitchFamily="18" charset="0"/>
                          <a:cs typeface="Times New Roman" panose="02020603050405020304" pitchFamily="18" charset="0"/>
                        </a:rPr>
                        <a:t>Scale in Scale out</a:t>
                      </a:r>
                      <a:endParaRPr lang="en-IN" sz="1400" b="0" dirty="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marR="306705" algn="l">
                        <a:lnSpc>
                          <a:spcPct val="98000"/>
                        </a:lnSpc>
                        <a:spcAft>
                          <a:spcPts val="0"/>
                        </a:spcAft>
                      </a:pPr>
                      <a:r>
                        <a:rPr lang="en-US" sz="1400" b="0" dirty="0">
                          <a:effectLst/>
                          <a:latin typeface="+mj-lt"/>
                          <a:ea typeface="Times New Roman" panose="02020603050405020304" pitchFamily="18" charset="0"/>
                          <a:cs typeface="Times New Roman" panose="02020603050405020304" pitchFamily="18" charset="0"/>
                        </a:rPr>
                        <a:t>To scale the object</a:t>
                      </a:r>
                      <a:endParaRPr lang="en-IN" sz="1400" b="0" dirty="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marR="169545" algn="l">
                        <a:lnSpc>
                          <a:spcPct val="107000"/>
                        </a:lnSpc>
                        <a:spcAft>
                          <a:spcPts val="0"/>
                        </a:spcAft>
                      </a:pPr>
                      <a:r>
                        <a:rPr lang="en-US" sz="1400" b="0" dirty="0">
                          <a:effectLst/>
                          <a:latin typeface="+mj-lt"/>
                          <a:ea typeface="Times New Roman" panose="02020603050405020304" pitchFamily="18" charset="0"/>
                          <a:cs typeface="Times New Roman" panose="02020603050405020304" pitchFamily="18" charset="0"/>
                        </a:rPr>
                        <a:t>Pinch to scale in scale out</a:t>
                      </a:r>
                      <a:endParaRPr lang="en-IN" sz="1400" b="0" dirty="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marR="250825" algn="l">
                        <a:lnSpc>
                          <a:spcPct val="107000"/>
                        </a:lnSpc>
                        <a:spcAft>
                          <a:spcPts val="0"/>
                        </a:spcAft>
                      </a:pPr>
                      <a:r>
                        <a:rPr lang="en-US" sz="1400" b="0" dirty="0">
                          <a:effectLst/>
                          <a:latin typeface="+mj-lt"/>
                          <a:ea typeface="Times New Roman" panose="02020603050405020304" pitchFamily="18" charset="0"/>
                          <a:cs typeface="Times New Roman" panose="02020603050405020304" pitchFamily="18" charset="0"/>
                        </a:rPr>
                        <a:t>Object get scale in scale out.</a:t>
                      </a:r>
                      <a:endParaRPr lang="en-IN" sz="1400" b="0" dirty="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marR="154305" algn="l">
                        <a:lnSpc>
                          <a:spcPct val="131000"/>
                        </a:lnSpc>
                        <a:spcBef>
                          <a:spcPts val="390"/>
                        </a:spcBef>
                        <a:spcAft>
                          <a:spcPts val="0"/>
                        </a:spcAft>
                      </a:pPr>
                      <a:r>
                        <a:rPr lang="en-US" sz="1400" b="0" dirty="0">
                          <a:effectLst/>
                          <a:latin typeface="+mj-lt"/>
                          <a:ea typeface="Times New Roman" panose="02020603050405020304" pitchFamily="18" charset="0"/>
                          <a:cs typeface="Times New Roman" panose="02020603050405020304" pitchFamily="18" charset="0"/>
                        </a:rPr>
                        <a:t>Not scaling.</a:t>
                      </a:r>
                      <a:endParaRPr lang="en-IN" sz="1400" b="0" dirty="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8580" algn="l">
                        <a:lnSpc>
                          <a:spcPct val="107000"/>
                        </a:lnSpc>
                        <a:spcBef>
                          <a:spcPts val="295"/>
                        </a:spcBef>
                        <a:spcAft>
                          <a:spcPts val="0"/>
                        </a:spcAft>
                      </a:pPr>
                      <a:r>
                        <a:rPr lang="en-US" sz="1400" b="1" dirty="0">
                          <a:effectLst/>
                          <a:latin typeface="+mj-lt"/>
                          <a:ea typeface="Times New Roman" panose="02020603050405020304" pitchFamily="18" charset="0"/>
                          <a:cs typeface="Times New Roman" panose="02020603050405020304" pitchFamily="18" charset="0"/>
                        </a:rPr>
                        <a:t>Failed</a:t>
                      </a:r>
                      <a:endParaRPr lang="en-IN" sz="1400" b="1" dirty="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42764420"/>
                  </a:ext>
                </a:extLst>
              </a:tr>
            </a:tbl>
          </a:graphicData>
        </a:graphic>
      </p:graphicFrame>
    </p:spTree>
    <p:extLst>
      <p:ext uri="{BB962C8B-B14F-4D97-AF65-F5344CB8AC3E}">
        <p14:creationId xmlns:p14="http://schemas.microsoft.com/office/powerpoint/2010/main" val="13459836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8CA32-348B-492C-97CF-FCE5ACB44902}"/>
              </a:ext>
            </a:extLst>
          </p:cNvPr>
          <p:cNvSpPr>
            <a:spLocks noGrp="1"/>
          </p:cNvSpPr>
          <p:nvPr>
            <p:ph type="title"/>
          </p:nvPr>
        </p:nvSpPr>
        <p:spPr>
          <a:xfrm>
            <a:off x="1119808" y="563081"/>
            <a:ext cx="10058400" cy="1106693"/>
          </a:xfrm>
        </p:spPr>
        <p:txBody>
          <a:bodyPr>
            <a:normAutofit/>
          </a:bodyPr>
          <a:lstStyle/>
          <a:p>
            <a:r>
              <a:rPr lang="en-US" sz="5400" b="1" u="sng" dirty="0">
                <a:solidFill>
                  <a:schemeClr val="accent3">
                    <a:lumMod val="75000"/>
                  </a:schemeClr>
                </a:solidFill>
              </a:rPr>
              <a:t>Test Report</a:t>
            </a:r>
            <a:endParaRPr lang="en-IN" sz="5400" dirty="0"/>
          </a:p>
        </p:txBody>
      </p:sp>
      <p:graphicFrame>
        <p:nvGraphicFramePr>
          <p:cNvPr id="4" name="Content Placeholder 3">
            <a:extLst>
              <a:ext uri="{FF2B5EF4-FFF2-40B4-BE49-F238E27FC236}">
                <a16:creationId xmlns:a16="http://schemas.microsoft.com/office/drawing/2014/main" id="{405768ED-88CA-4D03-ADD4-413D6ECA6A48}"/>
              </a:ext>
            </a:extLst>
          </p:cNvPr>
          <p:cNvGraphicFramePr>
            <a:graphicFrameLocks noGrp="1"/>
          </p:cNvGraphicFramePr>
          <p:nvPr>
            <p:ph idx="1"/>
            <p:extLst>
              <p:ext uri="{D42A27DB-BD31-4B8C-83A1-F6EECF244321}">
                <p14:modId xmlns:p14="http://schemas.microsoft.com/office/powerpoint/2010/main" val="653194088"/>
              </p:ext>
            </p:extLst>
          </p:nvPr>
        </p:nvGraphicFramePr>
        <p:xfrm>
          <a:off x="748747" y="2090187"/>
          <a:ext cx="11025810" cy="3807030"/>
        </p:xfrm>
        <a:graphic>
          <a:graphicData uri="http://schemas.openxmlformats.org/drawingml/2006/table">
            <a:tbl>
              <a:tblPr firstRow="1" firstCol="1" lastRow="1" lastCol="1" bandRow="1" bandCol="1">
                <a:tableStyleId>{F2DE63D5-997A-4646-A377-4702673A728D}</a:tableStyleId>
              </a:tblPr>
              <a:tblGrid>
                <a:gridCol w="616227">
                  <a:extLst>
                    <a:ext uri="{9D8B030D-6E8A-4147-A177-3AD203B41FA5}">
                      <a16:colId xmlns:a16="http://schemas.microsoft.com/office/drawing/2014/main" val="546533679"/>
                    </a:ext>
                  </a:extLst>
                </a:gridCol>
                <a:gridCol w="1901687">
                  <a:extLst>
                    <a:ext uri="{9D8B030D-6E8A-4147-A177-3AD203B41FA5}">
                      <a16:colId xmlns:a16="http://schemas.microsoft.com/office/drawing/2014/main" val="3774098655"/>
                    </a:ext>
                  </a:extLst>
                </a:gridCol>
                <a:gridCol w="2561162">
                  <a:extLst>
                    <a:ext uri="{9D8B030D-6E8A-4147-A177-3AD203B41FA5}">
                      <a16:colId xmlns:a16="http://schemas.microsoft.com/office/drawing/2014/main" val="3677431430"/>
                    </a:ext>
                  </a:extLst>
                </a:gridCol>
                <a:gridCol w="1507833">
                  <a:extLst>
                    <a:ext uri="{9D8B030D-6E8A-4147-A177-3AD203B41FA5}">
                      <a16:colId xmlns:a16="http://schemas.microsoft.com/office/drawing/2014/main" val="3830202373"/>
                    </a:ext>
                  </a:extLst>
                </a:gridCol>
                <a:gridCol w="1576431">
                  <a:extLst>
                    <a:ext uri="{9D8B030D-6E8A-4147-A177-3AD203B41FA5}">
                      <a16:colId xmlns:a16="http://schemas.microsoft.com/office/drawing/2014/main" val="1243483432"/>
                    </a:ext>
                  </a:extLst>
                </a:gridCol>
                <a:gridCol w="1961322">
                  <a:extLst>
                    <a:ext uri="{9D8B030D-6E8A-4147-A177-3AD203B41FA5}">
                      <a16:colId xmlns:a16="http://schemas.microsoft.com/office/drawing/2014/main" val="3658076684"/>
                    </a:ext>
                  </a:extLst>
                </a:gridCol>
                <a:gridCol w="901148">
                  <a:extLst>
                    <a:ext uri="{9D8B030D-6E8A-4147-A177-3AD203B41FA5}">
                      <a16:colId xmlns:a16="http://schemas.microsoft.com/office/drawing/2014/main" val="455535455"/>
                    </a:ext>
                  </a:extLst>
                </a:gridCol>
              </a:tblGrid>
              <a:tr h="650202">
                <a:tc>
                  <a:txBody>
                    <a:bodyPr/>
                    <a:lstStyle/>
                    <a:p>
                      <a:pPr marL="170180">
                        <a:lnSpc>
                          <a:spcPts val="1810"/>
                        </a:lnSpc>
                      </a:pPr>
                      <a:r>
                        <a:rPr lang="en-US" sz="1500" b="0" dirty="0">
                          <a:effectLst/>
                          <a:latin typeface="+mj-lt"/>
                        </a:rPr>
                        <a:t>Sr</a:t>
                      </a:r>
                      <a:r>
                        <a:rPr lang="en-IN" sz="1500" b="0" dirty="0">
                          <a:effectLst/>
                          <a:latin typeface="+mj-lt"/>
                        </a:rPr>
                        <a:t> .</a:t>
                      </a:r>
                      <a:r>
                        <a:rPr lang="en-US" sz="1500" b="0" dirty="0">
                          <a:effectLst/>
                          <a:latin typeface="+mj-lt"/>
                        </a:rPr>
                        <a:t>no</a:t>
                      </a:r>
                      <a:endParaRPr lang="en-IN" sz="1500" b="0" dirty="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5565">
                        <a:lnSpc>
                          <a:spcPts val="1765"/>
                        </a:lnSpc>
                      </a:pPr>
                      <a:r>
                        <a:rPr lang="en-US" sz="1500" b="0" dirty="0">
                          <a:effectLst/>
                          <a:latin typeface="+mj-lt"/>
                        </a:rPr>
                        <a:t>Test</a:t>
                      </a:r>
                      <a:endParaRPr lang="en-IN" sz="1500" b="0" dirty="0">
                        <a:effectLst/>
                        <a:latin typeface="+mj-lt"/>
                      </a:endParaRPr>
                    </a:p>
                    <a:p>
                      <a:pPr marL="75565">
                        <a:lnSpc>
                          <a:spcPct val="107000"/>
                        </a:lnSpc>
                        <a:spcBef>
                          <a:spcPts val="55"/>
                        </a:spcBef>
                        <a:spcAft>
                          <a:spcPts val="0"/>
                        </a:spcAft>
                      </a:pPr>
                      <a:r>
                        <a:rPr lang="en-US" sz="1500" b="0" dirty="0">
                          <a:effectLst/>
                          <a:latin typeface="+mj-lt"/>
                        </a:rPr>
                        <a:t>case name</a:t>
                      </a:r>
                      <a:endParaRPr lang="en-IN" sz="1500" b="0" dirty="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marR="107950">
                        <a:lnSpc>
                          <a:spcPct val="107000"/>
                        </a:lnSpc>
                        <a:spcBef>
                          <a:spcPts val="20"/>
                        </a:spcBef>
                        <a:spcAft>
                          <a:spcPts val="0"/>
                        </a:spcAft>
                      </a:pPr>
                      <a:r>
                        <a:rPr lang="en-US" sz="1500" b="0" dirty="0">
                          <a:effectLst/>
                          <a:latin typeface="+mj-lt"/>
                        </a:rPr>
                        <a:t>Test case Description</a:t>
                      </a:r>
                      <a:endParaRPr lang="en-IN" sz="1500" b="0" dirty="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a:lnSpc>
                          <a:spcPts val="1765"/>
                        </a:lnSpc>
                      </a:pPr>
                      <a:r>
                        <a:rPr lang="en-US" sz="1500" b="0" dirty="0">
                          <a:effectLst/>
                          <a:latin typeface="+mj-lt"/>
                        </a:rPr>
                        <a:t>Input</a:t>
                      </a:r>
                      <a:endParaRPr lang="en-IN" sz="1500" b="0" dirty="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marR="97155">
                        <a:lnSpc>
                          <a:spcPct val="107000"/>
                        </a:lnSpc>
                        <a:spcBef>
                          <a:spcPts val="20"/>
                        </a:spcBef>
                        <a:spcAft>
                          <a:spcPts val="0"/>
                        </a:spcAft>
                      </a:pPr>
                      <a:r>
                        <a:rPr lang="en-US" sz="1500" b="0">
                          <a:effectLst/>
                          <a:latin typeface="+mj-lt"/>
                        </a:rPr>
                        <a:t>Expected Output</a:t>
                      </a:r>
                      <a:endParaRPr lang="en-IN" sz="1500" b="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a:lnSpc>
                          <a:spcPct val="107000"/>
                        </a:lnSpc>
                        <a:spcBef>
                          <a:spcPts val="20"/>
                        </a:spcBef>
                        <a:spcAft>
                          <a:spcPts val="0"/>
                        </a:spcAft>
                      </a:pPr>
                      <a:r>
                        <a:rPr lang="en-US" sz="1500" b="0">
                          <a:effectLst/>
                          <a:latin typeface="+mj-lt"/>
                        </a:rPr>
                        <a:t>Actual Output</a:t>
                      </a:r>
                      <a:endParaRPr lang="en-IN" sz="1500" b="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8580" marR="58420">
                        <a:lnSpc>
                          <a:spcPct val="97000"/>
                        </a:lnSpc>
                        <a:spcAft>
                          <a:spcPts val="0"/>
                        </a:spcAft>
                      </a:pPr>
                      <a:r>
                        <a:rPr lang="en-US" sz="1500" b="1" dirty="0">
                          <a:effectLst/>
                          <a:latin typeface="+mj-lt"/>
                        </a:rPr>
                        <a:t>Remark</a:t>
                      </a:r>
                      <a:endParaRPr lang="en-IN" sz="1500" b="1" dirty="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6537451"/>
                  </a:ext>
                </a:extLst>
              </a:tr>
              <a:tr h="748143">
                <a:tc>
                  <a:txBody>
                    <a:bodyPr/>
                    <a:lstStyle/>
                    <a:p>
                      <a:pPr marR="107950" algn="r">
                        <a:lnSpc>
                          <a:spcPct val="107000"/>
                        </a:lnSpc>
                        <a:spcBef>
                          <a:spcPts val="315"/>
                        </a:spcBef>
                        <a:spcAft>
                          <a:spcPts val="0"/>
                        </a:spcAft>
                      </a:pPr>
                      <a:r>
                        <a:rPr lang="en-US" sz="1500">
                          <a:effectLst/>
                          <a:latin typeface="+mj-lt"/>
                          <a:ea typeface="Times New Roman" panose="02020603050405020304" pitchFamily="18" charset="0"/>
                          <a:cs typeface="Times New Roman" panose="02020603050405020304" pitchFamily="18" charset="0"/>
                        </a:rPr>
                        <a:t>11</a:t>
                      </a:r>
                      <a:endParaRPr lang="en-IN" sz="150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5565" marR="327025" algn="l">
                        <a:lnSpc>
                          <a:spcPct val="98000"/>
                        </a:lnSpc>
                        <a:spcBef>
                          <a:spcPts val="15"/>
                        </a:spcBef>
                        <a:spcAft>
                          <a:spcPts val="0"/>
                        </a:spcAft>
                      </a:pPr>
                      <a:r>
                        <a:rPr lang="en-US" sz="1500" dirty="0">
                          <a:effectLst/>
                          <a:latin typeface="+mj-lt"/>
                          <a:ea typeface="Times New Roman" panose="02020603050405020304" pitchFamily="18" charset="0"/>
                          <a:cs typeface="Times New Roman" panose="02020603050405020304" pitchFamily="18" charset="0"/>
                        </a:rPr>
                        <a:t>Scale in Scale out</a:t>
                      </a:r>
                      <a:endParaRPr lang="en-IN" sz="1500" dirty="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marR="306705" algn="l">
                        <a:lnSpc>
                          <a:spcPct val="98000"/>
                        </a:lnSpc>
                        <a:spcBef>
                          <a:spcPts val="15"/>
                        </a:spcBef>
                        <a:spcAft>
                          <a:spcPts val="0"/>
                        </a:spcAft>
                      </a:pPr>
                      <a:r>
                        <a:rPr lang="en-US" sz="1500">
                          <a:effectLst/>
                          <a:latin typeface="+mj-lt"/>
                          <a:ea typeface="Times New Roman" panose="02020603050405020304" pitchFamily="18" charset="0"/>
                          <a:cs typeface="Times New Roman" panose="02020603050405020304" pitchFamily="18" charset="0"/>
                        </a:rPr>
                        <a:t>To scale the object</a:t>
                      </a:r>
                      <a:endParaRPr lang="en-IN" sz="150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marR="169545" algn="l">
                        <a:lnSpc>
                          <a:spcPct val="107000"/>
                        </a:lnSpc>
                        <a:spcBef>
                          <a:spcPts val="5"/>
                        </a:spcBef>
                        <a:spcAft>
                          <a:spcPts val="0"/>
                        </a:spcAft>
                      </a:pPr>
                      <a:r>
                        <a:rPr lang="en-US" sz="1500">
                          <a:effectLst/>
                          <a:latin typeface="+mj-lt"/>
                          <a:ea typeface="Times New Roman" panose="02020603050405020304" pitchFamily="18" charset="0"/>
                          <a:cs typeface="Times New Roman" panose="02020603050405020304" pitchFamily="18" charset="0"/>
                        </a:rPr>
                        <a:t>Pinch to scale in scale out</a:t>
                      </a:r>
                      <a:endParaRPr lang="en-IN" sz="150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marR="250825" algn="l">
                        <a:lnSpc>
                          <a:spcPct val="107000"/>
                        </a:lnSpc>
                        <a:spcBef>
                          <a:spcPts val="5"/>
                        </a:spcBef>
                        <a:spcAft>
                          <a:spcPts val="0"/>
                        </a:spcAft>
                      </a:pPr>
                      <a:r>
                        <a:rPr lang="en-US" sz="1500">
                          <a:effectLst/>
                          <a:latin typeface="+mj-lt"/>
                          <a:ea typeface="Times New Roman" panose="02020603050405020304" pitchFamily="18" charset="0"/>
                          <a:cs typeface="Times New Roman" panose="02020603050405020304" pitchFamily="18" charset="0"/>
                        </a:rPr>
                        <a:t>Object get scale in scale out.</a:t>
                      </a:r>
                      <a:endParaRPr lang="en-IN" sz="150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marR="417195" algn="l">
                        <a:lnSpc>
                          <a:spcPct val="133000"/>
                        </a:lnSpc>
                        <a:spcBef>
                          <a:spcPts val="390"/>
                        </a:spcBef>
                        <a:spcAft>
                          <a:spcPts val="0"/>
                        </a:spcAft>
                      </a:pPr>
                      <a:r>
                        <a:rPr lang="en-US" sz="1500">
                          <a:effectLst/>
                          <a:latin typeface="+mj-lt"/>
                          <a:ea typeface="Times New Roman" panose="02020603050405020304" pitchFamily="18" charset="0"/>
                          <a:cs typeface="Times New Roman" panose="02020603050405020304" pitchFamily="18" charset="0"/>
                        </a:rPr>
                        <a:t>Scaled object</a:t>
                      </a:r>
                      <a:endParaRPr lang="en-IN" sz="150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8580" algn="l">
                        <a:lnSpc>
                          <a:spcPct val="107000"/>
                        </a:lnSpc>
                        <a:spcBef>
                          <a:spcPts val="315"/>
                        </a:spcBef>
                        <a:spcAft>
                          <a:spcPts val="0"/>
                        </a:spcAft>
                      </a:pPr>
                      <a:r>
                        <a:rPr lang="en-US" sz="1500">
                          <a:effectLst/>
                          <a:latin typeface="+mj-lt"/>
                          <a:ea typeface="Times New Roman" panose="02020603050405020304" pitchFamily="18" charset="0"/>
                          <a:cs typeface="Times New Roman" panose="02020603050405020304" pitchFamily="18" charset="0"/>
                        </a:rPr>
                        <a:t>Passed</a:t>
                      </a:r>
                      <a:endParaRPr lang="en-IN" sz="150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6213033"/>
                  </a:ext>
                </a:extLst>
              </a:tr>
              <a:tr h="835211">
                <a:tc>
                  <a:txBody>
                    <a:bodyPr/>
                    <a:lstStyle/>
                    <a:p>
                      <a:pPr marR="107950" algn="r">
                        <a:lnSpc>
                          <a:spcPct val="107000"/>
                        </a:lnSpc>
                        <a:spcBef>
                          <a:spcPts val="295"/>
                        </a:spcBef>
                        <a:spcAft>
                          <a:spcPts val="0"/>
                        </a:spcAft>
                      </a:pPr>
                      <a:r>
                        <a:rPr lang="en-US" sz="1500">
                          <a:effectLst/>
                          <a:latin typeface="+mj-lt"/>
                          <a:ea typeface="Times New Roman" panose="02020603050405020304" pitchFamily="18" charset="0"/>
                          <a:cs typeface="Times New Roman" panose="02020603050405020304" pitchFamily="18" charset="0"/>
                        </a:rPr>
                        <a:t>12</a:t>
                      </a:r>
                      <a:endParaRPr lang="en-IN" sz="150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5565" algn="l">
                        <a:lnSpc>
                          <a:spcPts val="1340"/>
                        </a:lnSpc>
                      </a:pPr>
                      <a:endParaRPr lang="en-US" sz="1500" dirty="0">
                        <a:effectLst/>
                        <a:latin typeface="+mj-lt"/>
                        <a:ea typeface="Times New Roman" panose="02020603050405020304" pitchFamily="18" charset="0"/>
                        <a:cs typeface="Times New Roman" panose="02020603050405020304" pitchFamily="18" charset="0"/>
                      </a:endParaRPr>
                    </a:p>
                    <a:p>
                      <a:pPr marL="75565" algn="l">
                        <a:lnSpc>
                          <a:spcPts val="1340"/>
                        </a:lnSpc>
                      </a:pPr>
                      <a:r>
                        <a:rPr lang="en-US" sz="1500" dirty="0">
                          <a:effectLst/>
                          <a:latin typeface="+mj-lt"/>
                          <a:ea typeface="Times New Roman" panose="02020603050405020304" pitchFamily="18" charset="0"/>
                          <a:cs typeface="Times New Roman" panose="02020603050405020304" pitchFamily="18" charset="0"/>
                        </a:rPr>
                        <a:t>Rotation</a:t>
                      </a:r>
                      <a:endParaRPr lang="en-IN" sz="1500" dirty="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marR="264160" algn="l">
                        <a:lnSpc>
                          <a:spcPct val="100000"/>
                        </a:lnSpc>
                        <a:spcAft>
                          <a:spcPts val="0"/>
                        </a:spcAft>
                      </a:pPr>
                      <a:r>
                        <a:rPr lang="en-US" sz="1500">
                          <a:effectLst/>
                          <a:latin typeface="+mj-lt"/>
                          <a:ea typeface="Times New Roman" panose="02020603050405020304" pitchFamily="18" charset="0"/>
                          <a:cs typeface="Times New Roman" panose="02020603050405020304" pitchFamily="18" charset="0"/>
                        </a:rPr>
                        <a:t>To rotate the object.</a:t>
                      </a:r>
                      <a:endParaRPr lang="en-IN" sz="150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marR="169545" algn="l">
                        <a:lnSpc>
                          <a:spcPct val="100000"/>
                        </a:lnSpc>
                        <a:spcAft>
                          <a:spcPts val="0"/>
                        </a:spcAft>
                      </a:pPr>
                      <a:r>
                        <a:rPr lang="en-US" sz="1500">
                          <a:effectLst/>
                          <a:latin typeface="+mj-lt"/>
                          <a:ea typeface="Times New Roman" panose="02020603050405020304" pitchFamily="18" charset="0"/>
                          <a:cs typeface="Times New Roman" panose="02020603050405020304" pitchFamily="18" charset="0"/>
                        </a:rPr>
                        <a:t>Swipe to rotate.</a:t>
                      </a:r>
                      <a:endParaRPr lang="en-IN" sz="150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marR="250825" algn="l">
                        <a:lnSpc>
                          <a:spcPct val="100000"/>
                        </a:lnSpc>
                        <a:spcAft>
                          <a:spcPts val="0"/>
                        </a:spcAft>
                      </a:pPr>
                      <a:r>
                        <a:rPr lang="en-US" sz="1500">
                          <a:effectLst/>
                          <a:latin typeface="+mj-lt"/>
                          <a:ea typeface="Times New Roman" panose="02020603050405020304" pitchFamily="18" charset="0"/>
                          <a:cs typeface="Times New Roman" panose="02020603050405020304" pitchFamily="18" charset="0"/>
                        </a:rPr>
                        <a:t>Object get rotate.</a:t>
                      </a:r>
                      <a:endParaRPr lang="en-IN" sz="150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algn="l">
                        <a:lnSpc>
                          <a:spcPct val="107000"/>
                        </a:lnSpc>
                        <a:spcBef>
                          <a:spcPts val="365"/>
                        </a:spcBef>
                        <a:spcAft>
                          <a:spcPts val="0"/>
                        </a:spcAft>
                      </a:pPr>
                      <a:r>
                        <a:rPr lang="en-US" sz="1500">
                          <a:effectLst/>
                          <a:latin typeface="+mj-lt"/>
                          <a:ea typeface="Times New Roman" panose="02020603050405020304" pitchFamily="18" charset="0"/>
                          <a:cs typeface="Times New Roman" panose="02020603050405020304" pitchFamily="18" charset="0"/>
                        </a:rPr>
                        <a:t>Not rotate</a:t>
                      </a:r>
                      <a:endParaRPr lang="en-IN" sz="150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8580" algn="l">
                        <a:lnSpc>
                          <a:spcPct val="107000"/>
                        </a:lnSpc>
                        <a:spcBef>
                          <a:spcPts val="295"/>
                        </a:spcBef>
                        <a:spcAft>
                          <a:spcPts val="0"/>
                        </a:spcAft>
                      </a:pPr>
                      <a:r>
                        <a:rPr lang="en-US" sz="1500">
                          <a:effectLst/>
                          <a:latin typeface="+mj-lt"/>
                          <a:ea typeface="Times New Roman" panose="02020603050405020304" pitchFamily="18" charset="0"/>
                          <a:cs typeface="Times New Roman" panose="02020603050405020304" pitchFamily="18" charset="0"/>
                        </a:rPr>
                        <a:t>Failed</a:t>
                      </a:r>
                      <a:endParaRPr lang="en-IN" sz="150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7662181"/>
                  </a:ext>
                </a:extLst>
              </a:tr>
              <a:tr h="713066">
                <a:tc>
                  <a:txBody>
                    <a:bodyPr/>
                    <a:lstStyle/>
                    <a:p>
                      <a:pPr marR="107950" algn="r">
                        <a:lnSpc>
                          <a:spcPct val="107000"/>
                        </a:lnSpc>
                        <a:spcBef>
                          <a:spcPts val="295"/>
                        </a:spcBef>
                        <a:spcAft>
                          <a:spcPts val="0"/>
                        </a:spcAft>
                      </a:pPr>
                      <a:r>
                        <a:rPr lang="en-US" sz="1500">
                          <a:effectLst/>
                          <a:latin typeface="+mj-lt"/>
                          <a:ea typeface="Times New Roman" panose="02020603050405020304" pitchFamily="18" charset="0"/>
                          <a:cs typeface="Times New Roman" panose="02020603050405020304" pitchFamily="18" charset="0"/>
                        </a:rPr>
                        <a:t>13</a:t>
                      </a:r>
                      <a:endParaRPr lang="en-IN" sz="150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5565" algn="l">
                        <a:lnSpc>
                          <a:spcPts val="1340"/>
                        </a:lnSpc>
                      </a:pPr>
                      <a:endParaRPr lang="en-US" sz="1500" dirty="0">
                        <a:effectLst/>
                        <a:latin typeface="+mj-lt"/>
                        <a:ea typeface="Times New Roman" panose="02020603050405020304" pitchFamily="18" charset="0"/>
                        <a:cs typeface="Times New Roman" panose="02020603050405020304" pitchFamily="18" charset="0"/>
                      </a:endParaRPr>
                    </a:p>
                    <a:p>
                      <a:pPr marL="75565" algn="l">
                        <a:lnSpc>
                          <a:spcPts val="1340"/>
                        </a:lnSpc>
                      </a:pPr>
                      <a:r>
                        <a:rPr lang="en-US" sz="1500" dirty="0">
                          <a:effectLst/>
                          <a:latin typeface="+mj-lt"/>
                          <a:ea typeface="Times New Roman" panose="02020603050405020304" pitchFamily="18" charset="0"/>
                          <a:cs typeface="Times New Roman" panose="02020603050405020304" pitchFamily="18" charset="0"/>
                        </a:rPr>
                        <a:t>Rotation</a:t>
                      </a:r>
                      <a:endParaRPr lang="en-IN" sz="1500" dirty="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marR="264160" algn="l">
                        <a:lnSpc>
                          <a:spcPct val="98000"/>
                        </a:lnSpc>
                        <a:spcAft>
                          <a:spcPts val="0"/>
                        </a:spcAft>
                      </a:pPr>
                      <a:r>
                        <a:rPr lang="en-US" sz="1500" dirty="0">
                          <a:effectLst/>
                          <a:latin typeface="+mj-lt"/>
                          <a:ea typeface="Times New Roman" panose="02020603050405020304" pitchFamily="18" charset="0"/>
                          <a:cs typeface="Times New Roman" panose="02020603050405020304" pitchFamily="18" charset="0"/>
                        </a:rPr>
                        <a:t>To rotate the object.</a:t>
                      </a:r>
                      <a:endParaRPr lang="en-IN" sz="1500" dirty="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marR="169545" algn="l">
                        <a:lnSpc>
                          <a:spcPct val="98000"/>
                        </a:lnSpc>
                        <a:spcAft>
                          <a:spcPts val="0"/>
                        </a:spcAft>
                      </a:pPr>
                      <a:r>
                        <a:rPr lang="en-US" sz="1500">
                          <a:effectLst/>
                          <a:latin typeface="+mj-lt"/>
                          <a:ea typeface="Times New Roman" panose="02020603050405020304" pitchFamily="18" charset="0"/>
                          <a:cs typeface="Times New Roman" panose="02020603050405020304" pitchFamily="18" charset="0"/>
                        </a:rPr>
                        <a:t>Swipe to rotate.</a:t>
                      </a:r>
                      <a:endParaRPr lang="en-IN" sz="150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marR="250825" algn="l">
                        <a:lnSpc>
                          <a:spcPct val="98000"/>
                        </a:lnSpc>
                        <a:spcAft>
                          <a:spcPts val="0"/>
                        </a:spcAft>
                      </a:pPr>
                      <a:r>
                        <a:rPr lang="en-US" sz="1500">
                          <a:effectLst/>
                          <a:latin typeface="+mj-lt"/>
                          <a:ea typeface="Times New Roman" panose="02020603050405020304" pitchFamily="18" charset="0"/>
                          <a:cs typeface="Times New Roman" panose="02020603050405020304" pitchFamily="18" charset="0"/>
                        </a:rPr>
                        <a:t>Object get rotate.</a:t>
                      </a:r>
                      <a:endParaRPr lang="en-IN" sz="150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algn="l">
                        <a:lnSpc>
                          <a:spcPct val="107000"/>
                        </a:lnSpc>
                        <a:spcBef>
                          <a:spcPts val="365"/>
                        </a:spcBef>
                        <a:spcAft>
                          <a:spcPts val="0"/>
                        </a:spcAft>
                      </a:pPr>
                      <a:r>
                        <a:rPr lang="en-US" sz="1500">
                          <a:effectLst/>
                          <a:latin typeface="+mj-lt"/>
                          <a:ea typeface="Times New Roman" panose="02020603050405020304" pitchFamily="18" charset="0"/>
                          <a:cs typeface="Times New Roman" panose="02020603050405020304" pitchFamily="18" charset="0"/>
                        </a:rPr>
                        <a:t>Rotated</a:t>
                      </a:r>
                      <a:endParaRPr lang="en-IN" sz="150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8580" algn="l">
                        <a:lnSpc>
                          <a:spcPct val="107000"/>
                        </a:lnSpc>
                        <a:spcBef>
                          <a:spcPts val="295"/>
                        </a:spcBef>
                        <a:spcAft>
                          <a:spcPts val="0"/>
                        </a:spcAft>
                      </a:pPr>
                      <a:r>
                        <a:rPr lang="en-US" sz="1500">
                          <a:effectLst/>
                          <a:latin typeface="+mj-lt"/>
                          <a:ea typeface="Times New Roman" panose="02020603050405020304" pitchFamily="18" charset="0"/>
                          <a:cs typeface="Times New Roman" panose="02020603050405020304" pitchFamily="18" charset="0"/>
                        </a:rPr>
                        <a:t>Passed</a:t>
                      </a:r>
                      <a:endParaRPr lang="en-IN" sz="150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79093480"/>
                  </a:ext>
                </a:extLst>
              </a:tr>
              <a:tr h="860408">
                <a:tc>
                  <a:txBody>
                    <a:bodyPr/>
                    <a:lstStyle/>
                    <a:p>
                      <a:pPr marR="107950" algn="r">
                        <a:lnSpc>
                          <a:spcPct val="107000"/>
                        </a:lnSpc>
                        <a:spcBef>
                          <a:spcPts val="295"/>
                        </a:spcBef>
                        <a:spcAft>
                          <a:spcPts val="0"/>
                        </a:spcAft>
                      </a:pPr>
                      <a:r>
                        <a:rPr lang="en-US" sz="1500">
                          <a:effectLst/>
                          <a:latin typeface="+mj-lt"/>
                          <a:ea typeface="Times New Roman" panose="02020603050405020304" pitchFamily="18" charset="0"/>
                          <a:cs typeface="Times New Roman" panose="02020603050405020304" pitchFamily="18" charset="0"/>
                        </a:rPr>
                        <a:t>14</a:t>
                      </a:r>
                      <a:endParaRPr lang="en-IN" sz="150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5565" marR="229870" algn="l">
                        <a:lnSpc>
                          <a:spcPct val="100000"/>
                        </a:lnSpc>
                        <a:spcAft>
                          <a:spcPts val="0"/>
                        </a:spcAft>
                      </a:pPr>
                      <a:r>
                        <a:rPr lang="en-US" sz="1500" b="0" dirty="0">
                          <a:effectLst/>
                          <a:latin typeface="+mj-lt"/>
                          <a:ea typeface="Times New Roman" panose="02020603050405020304" pitchFamily="18" charset="0"/>
                          <a:cs typeface="Times New Roman" panose="02020603050405020304" pitchFamily="18" charset="0"/>
                        </a:rPr>
                        <a:t>Interior experience</a:t>
                      </a:r>
                      <a:endParaRPr lang="en-IN" sz="1500" b="0" dirty="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marR="382905" algn="l">
                        <a:lnSpc>
                          <a:spcPct val="107000"/>
                        </a:lnSpc>
                        <a:spcAft>
                          <a:spcPts val="0"/>
                        </a:spcAft>
                      </a:pPr>
                      <a:r>
                        <a:rPr lang="en-US" sz="1500" b="0" dirty="0">
                          <a:effectLst/>
                          <a:latin typeface="+mj-lt"/>
                          <a:ea typeface="Times New Roman" panose="02020603050405020304" pitchFamily="18" charset="0"/>
                          <a:cs typeface="Times New Roman" panose="02020603050405020304" pitchFamily="18" charset="0"/>
                        </a:rPr>
                        <a:t>To get the interior experience</a:t>
                      </a:r>
                      <a:endParaRPr lang="en-IN" sz="1500" b="0" dirty="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marR="178435" algn="l">
                        <a:lnSpc>
                          <a:spcPct val="107000"/>
                        </a:lnSpc>
                        <a:spcAft>
                          <a:spcPts val="0"/>
                        </a:spcAft>
                      </a:pPr>
                      <a:r>
                        <a:rPr lang="en-US" sz="1500" b="0" dirty="0">
                          <a:effectLst/>
                          <a:latin typeface="+mj-lt"/>
                          <a:ea typeface="Times New Roman" panose="02020603050405020304" pitchFamily="18" charset="0"/>
                          <a:cs typeface="Times New Roman" panose="02020603050405020304" pitchFamily="18" charset="0"/>
                        </a:rPr>
                        <a:t>Inside to object To see</a:t>
                      </a:r>
                      <a:endParaRPr lang="en-IN" sz="1500" b="0" dirty="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marR="220980" algn="l">
                        <a:lnSpc>
                          <a:spcPct val="107000"/>
                        </a:lnSpc>
                        <a:spcAft>
                          <a:spcPts val="0"/>
                        </a:spcAft>
                      </a:pPr>
                      <a:r>
                        <a:rPr lang="en-US" sz="1500" b="0" dirty="0">
                          <a:effectLst/>
                          <a:latin typeface="+mj-lt"/>
                          <a:ea typeface="Times New Roman" panose="02020603050405020304" pitchFamily="18" charset="0"/>
                          <a:cs typeface="Times New Roman" panose="02020603050405020304" pitchFamily="18" charset="0"/>
                        </a:rPr>
                        <a:t>Interior experience get</a:t>
                      </a:r>
                      <a:endParaRPr lang="en-IN" sz="1500" b="0" dirty="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72390" marR="163195" algn="l">
                        <a:lnSpc>
                          <a:spcPct val="133000"/>
                        </a:lnSpc>
                        <a:spcBef>
                          <a:spcPts val="365"/>
                        </a:spcBef>
                        <a:spcAft>
                          <a:spcPts val="0"/>
                        </a:spcAft>
                      </a:pPr>
                      <a:r>
                        <a:rPr lang="en-US" sz="1500" b="0" dirty="0">
                          <a:effectLst/>
                          <a:latin typeface="+mj-lt"/>
                          <a:ea typeface="Times New Roman" panose="02020603050405020304" pitchFamily="18" charset="0"/>
                          <a:cs typeface="Times New Roman" panose="02020603050405020304" pitchFamily="18" charset="0"/>
                        </a:rPr>
                        <a:t>Interior experience get</a:t>
                      </a:r>
                      <a:endParaRPr lang="en-IN" sz="1500" b="0" dirty="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68580" algn="l">
                        <a:lnSpc>
                          <a:spcPct val="107000"/>
                        </a:lnSpc>
                        <a:spcBef>
                          <a:spcPts val="295"/>
                        </a:spcBef>
                        <a:spcAft>
                          <a:spcPts val="0"/>
                        </a:spcAft>
                      </a:pPr>
                      <a:r>
                        <a:rPr lang="en-US" sz="1500" dirty="0">
                          <a:effectLst/>
                          <a:latin typeface="+mj-lt"/>
                          <a:ea typeface="Times New Roman" panose="02020603050405020304" pitchFamily="18" charset="0"/>
                          <a:cs typeface="Times New Roman" panose="02020603050405020304" pitchFamily="18" charset="0"/>
                        </a:rPr>
                        <a:t>Passed</a:t>
                      </a:r>
                      <a:endParaRPr lang="en-IN" sz="1500" dirty="0">
                        <a:effectLst/>
                        <a:latin typeface="+mj-lt"/>
                        <a:ea typeface="Times New Roman" panose="02020603050405020304" pitchFamily="18" charset="0"/>
                        <a:cs typeface="Times New Roman" panose="02020603050405020304" pitchFamily="18" charset="0"/>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54353608"/>
                  </a:ext>
                </a:extLst>
              </a:tr>
            </a:tbl>
          </a:graphicData>
        </a:graphic>
      </p:graphicFrame>
    </p:spTree>
    <p:extLst>
      <p:ext uri="{BB962C8B-B14F-4D97-AF65-F5344CB8AC3E}">
        <p14:creationId xmlns:p14="http://schemas.microsoft.com/office/powerpoint/2010/main" val="219839986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00098-9215-471A-A0D0-70E349675611}"/>
              </a:ext>
            </a:extLst>
          </p:cNvPr>
          <p:cNvSpPr>
            <a:spLocks noGrp="1"/>
          </p:cNvSpPr>
          <p:nvPr>
            <p:ph type="title"/>
          </p:nvPr>
        </p:nvSpPr>
        <p:spPr/>
        <p:txBody>
          <a:bodyPr/>
          <a:lstStyle/>
          <a:p>
            <a:r>
              <a:rPr lang="en-US" b="1" u="sng" dirty="0">
                <a:solidFill>
                  <a:schemeClr val="accent3">
                    <a:lumMod val="75000"/>
                  </a:schemeClr>
                </a:solidFill>
              </a:rPr>
              <a:t>Input And Output Screen Designs</a:t>
            </a:r>
            <a:endParaRPr lang="en-IN" b="1" u="sng" dirty="0">
              <a:solidFill>
                <a:schemeClr val="accent3">
                  <a:lumMod val="75000"/>
                </a:schemeClr>
              </a:solidFill>
            </a:endParaRPr>
          </a:p>
        </p:txBody>
      </p:sp>
      <p:sp>
        <p:nvSpPr>
          <p:cNvPr id="3" name="Content Placeholder 2">
            <a:extLst>
              <a:ext uri="{FF2B5EF4-FFF2-40B4-BE49-F238E27FC236}">
                <a16:creationId xmlns:a16="http://schemas.microsoft.com/office/drawing/2014/main" id="{041B87B6-D4A0-44CA-86C1-B22BDFF4AE18}"/>
              </a:ext>
            </a:extLst>
          </p:cNvPr>
          <p:cNvSpPr>
            <a:spLocks noGrp="1"/>
          </p:cNvSpPr>
          <p:nvPr>
            <p:ph idx="1"/>
          </p:nvPr>
        </p:nvSpPr>
        <p:spPr/>
        <p:txBody>
          <a:bodyPr/>
          <a:lstStyle/>
          <a:p>
            <a:pPr>
              <a:buFont typeface="Arial" panose="020B0604020202020204" pitchFamily="34" charset="0"/>
              <a:buChar char="•"/>
            </a:pPr>
            <a:r>
              <a:rPr lang="en-US" sz="1800" b="1" dirty="0">
                <a:solidFill>
                  <a:schemeClr val="accent3">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Ground</a:t>
            </a:r>
            <a:r>
              <a:rPr lang="en-US" sz="1800" b="1" spc="15" dirty="0">
                <a:solidFill>
                  <a:schemeClr val="accent3">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a:solidFill>
                  <a:schemeClr val="accent3">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Scanning:-</a:t>
            </a:r>
            <a:endParaRPr lang="en-IN" sz="1800" b="1" dirty="0">
              <a:solidFill>
                <a:schemeClr val="accent3">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solidFill>
                <a:schemeClr val="accent3">
                  <a:lumMod val="75000"/>
                </a:schemeClr>
              </a:solidFill>
            </a:endParaRPr>
          </a:p>
        </p:txBody>
      </p:sp>
      <p:grpSp>
        <p:nvGrpSpPr>
          <p:cNvPr id="15" name="Group 14">
            <a:extLst>
              <a:ext uri="{FF2B5EF4-FFF2-40B4-BE49-F238E27FC236}">
                <a16:creationId xmlns:a16="http://schemas.microsoft.com/office/drawing/2014/main" id="{0901A822-E65E-46A0-874C-F66426631821}"/>
              </a:ext>
            </a:extLst>
          </p:cNvPr>
          <p:cNvGrpSpPr>
            <a:grpSpLocks/>
          </p:cNvGrpSpPr>
          <p:nvPr/>
        </p:nvGrpSpPr>
        <p:grpSpPr bwMode="auto">
          <a:xfrm>
            <a:off x="3127616" y="2731216"/>
            <a:ext cx="5936767" cy="2993722"/>
            <a:chOff x="1462" y="285"/>
            <a:chExt cx="9015" cy="4075"/>
          </a:xfrm>
        </p:grpSpPr>
        <p:pic>
          <p:nvPicPr>
            <p:cNvPr id="13" name="Picture 12">
              <a:extLst>
                <a:ext uri="{FF2B5EF4-FFF2-40B4-BE49-F238E27FC236}">
                  <a16:creationId xmlns:a16="http://schemas.microsoft.com/office/drawing/2014/main" id="{8EC2AF94-BB91-4E0D-852D-1802EFA345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0" y="292"/>
              <a:ext cx="9000" cy="4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16:creationId xmlns:a16="http://schemas.microsoft.com/office/drawing/2014/main" id="{84CA3AA8-351E-4500-B86A-03EDC832BB75}"/>
                </a:ext>
              </a:extLst>
            </p:cNvPr>
            <p:cNvSpPr>
              <a:spLocks noChangeArrowheads="1"/>
            </p:cNvSpPr>
            <p:nvPr/>
          </p:nvSpPr>
          <p:spPr bwMode="auto">
            <a:xfrm>
              <a:off x="1462" y="285"/>
              <a:ext cx="9015" cy="4075"/>
            </a:xfrm>
            <a:prstGeom prst="rect">
              <a:avLst/>
            </a:prstGeom>
            <a:noFill/>
            <a:ln w="9525">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spTree>
    <p:extLst>
      <p:ext uri="{BB962C8B-B14F-4D97-AF65-F5344CB8AC3E}">
        <p14:creationId xmlns:p14="http://schemas.microsoft.com/office/powerpoint/2010/main" val="409755257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 calcmode="lin" valueType="num">
                                      <p:cBhvr>
                                        <p:cTn id="9" dur="1000" fill="hold"/>
                                        <p:tgtEl>
                                          <p:spTgt spid="15"/>
                                        </p:tgtEl>
                                        <p:attrNameLst>
                                          <p:attrName>style.rotation</p:attrName>
                                        </p:attrNameLst>
                                      </p:cBhvr>
                                      <p:tavLst>
                                        <p:tav tm="0">
                                          <p:val>
                                            <p:fltVal val="90"/>
                                          </p:val>
                                        </p:tav>
                                        <p:tav tm="100000">
                                          <p:val>
                                            <p:fltVal val="0"/>
                                          </p:val>
                                        </p:tav>
                                      </p:tavLst>
                                    </p:anim>
                                    <p:animEffect transition="in" filter="fade">
                                      <p:cBhvr>
                                        <p:cTn id="1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00098-9215-471A-A0D0-70E349675611}"/>
              </a:ext>
            </a:extLst>
          </p:cNvPr>
          <p:cNvSpPr>
            <a:spLocks noGrp="1"/>
          </p:cNvSpPr>
          <p:nvPr>
            <p:ph type="title"/>
          </p:nvPr>
        </p:nvSpPr>
        <p:spPr/>
        <p:txBody>
          <a:bodyPr/>
          <a:lstStyle/>
          <a:p>
            <a:r>
              <a:rPr lang="en-US" b="1" u="sng" dirty="0">
                <a:solidFill>
                  <a:schemeClr val="accent3">
                    <a:lumMod val="75000"/>
                  </a:schemeClr>
                </a:solidFill>
              </a:rPr>
              <a:t>Input And Output Screen Designs</a:t>
            </a:r>
            <a:endParaRPr lang="en-IN" dirty="0"/>
          </a:p>
        </p:txBody>
      </p:sp>
      <p:sp>
        <p:nvSpPr>
          <p:cNvPr id="3" name="Content Placeholder 2">
            <a:extLst>
              <a:ext uri="{FF2B5EF4-FFF2-40B4-BE49-F238E27FC236}">
                <a16:creationId xmlns:a16="http://schemas.microsoft.com/office/drawing/2014/main" id="{041B87B6-D4A0-44CA-86C1-B22BDFF4AE18}"/>
              </a:ext>
            </a:extLst>
          </p:cNvPr>
          <p:cNvSpPr>
            <a:spLocks noGrp="1"/>
          </p:cNvSpPr>
          <p:nvPr>
            <p:ph idx="1"/>
          </p:nvPr>
        </p:nvSpPr>
        <p:spPr/>
        <p:txBody>
          <a:bodyPr/>
          <a:lstStyle/>
          <a:p>
            <a:pPr>
              <a:buFont typeface="Arial" panose="020B0604020202020204" pitchFamily="34" charset="0"/>
              <a:buChar char="•"/>
            </a:pPr>
            <a:r>
              <a:rPr lang="en-US" sz="1800" b="1" dirty="0">
                <a:solidFill>
                  <a:schemeClr val="accent3">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Place Car</a:t>
            </a:r>
            <a:r>
              <a:rPr lang="en-US" sz="1800" b="1" spc="25" dirty="0">
                <a:solidFill>
                  <a:schemeClr val="accent3">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a:solidFill>
                  <a:schemeClr val="accent3">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Object:-</a:t>
            </a:r>
            <a:endParaRPr lang="en-IN" sz="1800" b="1" dirty="0">
              <a:solidFill>
                <a:schemeClr val="accent3">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IN" dirty="0"/>
          </a:p>
        </p:txBody>
      </p:sp>
      <p:pic>
        <p:nvPicPr>
          <p:cNvPr id="15" name="Picture 14">
            <a:extLst>
              <a:ext uri="{FF2B5EF4-FFF2-40B4-BE49-F238E27FC236}">
                <a16:creationId xmlns:a16="http://schemas.microsoft.com/office/drawing/2014/main" id="{85D1F3F3-F2C5-4376-A0A7-F89DAD976D9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238500" y="2550768"/>
            <a:ext cx="5715000" cy="257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25205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 calcmode="lin" valueType="num">
                                      <p:cBhvr>
                                        <p:cTn id="9" dur="1000" fill="hold"/>
                                        <p:tgtEl>
                                          <p:spTgt spid="15"/>
                                        </p:tgtEl>
                                        <p:attrNameLst>
                                          <p:attrName>style.rotation</p:attrName>
                                        </p:attrNameLst>
                                      </p:cBhvr>
                                      <p:tavLst>
                                        <p:tav tm="0">
                                          <p:val>
                                            <p:fltVal val="90"/>
                                          </p:val>
                                        </p:tav>
                                        <p:tav tm="100000">
                                          <p:val>
                                            <p:fltVal val="0"/>
                                          </p:val>
                                        </p:tav>
                                      </p:tavLst>
                                    </p:anim>
                                    <p:animEffect transition="in" filter="fade">
                                      <p:cBhvr>
                                        <p:cTn id="1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A58FF-6349-42BB-892A-A2066E7D86C0}"/>
              </a:ext>
            </a:extLst>
          </p:cNvPr>
          <p:cNvSpPr>
            <a:spLocks noGrp="1"/>
          </p:cNvSpPr>
          <p:nvPr>
            <p:ph type="title"/>
          </p:nvPr>
        </p:nvSpPr>
        <p:spPr/>
        <p:txBody>
          <a:bodyPr>
            <a:normAutofit/>
          </a:bodyPr>
          <a:lstStyle/>
          <a:p>
            <a:pPr algn="ctr"/>
            <a:r>
              <a:rPr lang="en-IN" sz="5400" b="1" i="0" u="sng" strike="noStrike" baseline="0" dirty="0">
                <a:solidFill>
                  <a:schemeClr val="accent3">
                    <a:lumMod val="75000"/>
                  </a:schemeClr>
                </a:solidFill>
              </a:rPr>
              <a:t>Statement About The Problem</a:t>
            </a:r>
            <a:endParaRPr lang="en-IN" sz="5400" u="sng" dirty="0">
              <a:solidFill>
                <a:schemeClr val="accent3">
                  <a:lumMod val="75000"/>
                </a:schemeClr>
              </a:solidFill>
            </a:endParaRPr>
          </a:p>
        </p:txBody>
      </p:sp>
      <p:sp>
        <p:nvSpPr>
          <p:cNvPr id="3" name="Content Placeholder 2">
            <a:extLst>
              <a:ext uri="{FF2B5EF4-FFF2-40B4-BE49-F238E27FC236}">
                <a16:creationId xmlns:a16="http://schemas.microsoft.com/office/drawing/2014/main" id="{A6E093AB-CB05-4F37-9D30-AC33EB7FD6CA}"/>
              </a:ext>
            </a:extLst>
          </p:cNvPr>
          <p:cNvSpPr>
            <a:spLocks noGrp="1"/>
          </p:cNvSpPr>
          <p:nvPr>
            <p:ph sz="half" idx="1"/>
          </p:nvPr>
        </p:nvSpPr>
        <p:spPr>
          <a:xfrm>
            <a:off x="1066800" y="2103120"/>
            <a:ext cx="5493026" cy="2958891"/>
          </a:xfrm>
        </p:spPr>
        <p:txBody>
          <a:bodyPr>
            <a:noAutofit/>
          </a:bodyPr>
          <a:lstStyle/>
          <a:p>
            <a:pPr algn="l">
              <a:lnSpc>
                <a:spcPct val="100000"/>
              </a:lnSpc>
              <a:buFont typeface="Arial" panose="020B0604020202020204" pitchFamily="34" charset="0"/>
              <a:buChar char="•"/>
            </a:pPr>
            <a:r>
              <a:rPr lang="en-US" b="0" i="0" u="none" strike="noStrike" baseline="0" dirty="0">
                <a:solidFill>
                  <a:schemeClr val="accent3">
                    <a:lumMod val="75000"/>
                  </a:schemeClr>
                </a:solidFill>
                <a:latin typeface="+mj-lt"/>
                <a:cs typeface="Arial" panose="020B0604020202020204" pitchFamily="34" charset="0"/>
              </a:rPr>
              <a:t>Many of people doesn’t know about the car </a:t>
            </a:r>
            <a:r>
              <a:rPr lang="en-US" dirty="0">
                <a:solidFill>
                  <a:schemeClr val="accent3">
                    <a:lumMod val="75000"/>
                  </a:schemeClr>
                </a:solidFill>
                <a:latin typeface="+mj-lt"/>
                <a:cs typeface="Arial" panose="020B0604020202020204" pitchFamily="34" charset="0"/>
              </a:rPr>
              <a:t>and</a:t>
            </a:r>
            <a:r>
              <a:rPr lang="en-US" b="0" i="0" u="none" strike="noStrike" baseline="0" dirty="0">
                <a:solidFill>
                  <a:schemeClr val="accent3">
                    <a:lumMod val="75000"/>
                  </a:schemeClr>
                </a:solidFill>
                <a:latin typeface="+mj-lt"/>
                <a:cs typeface="Arial" panose="020B0604020202020204" pitchFamily="34" charset="0"/>
              </a:rPr>
              <a:t> the car features for that people can necessary to visit the showroom. </a:t>
            </a:r>
          </a:p>
          <a:p>
            <a:pPr algn="l">
              <a:lnSpc>
                <a:spcPct val="100000"/>
              </a:lnSpc>
              <a:buFont typeface="Arial" panose="020B0604020202020204" pitchFamily="34" charset="0"/>
              <a:buChar char="•"/>
            </a:pPr>
            <a:r>
              <a:rPr lang="en-US" b="0" i="0" u="none" strike="noStrike" baseline="0" dirty="0">
                <a:solidFill>
                  <a:schemeClr val="accent3">
                    <a:lumMod val="75000"/>
                  </a:schemeClr>
                </a:solidFill>
                <a:latin typeface="+mj-lt"/>
                <a:cs typeface="Arial" panose="020B0604020202020204" pitchFamily="34" charset="0"/>
              </a:rPr>
              <a:t>In Before buying a car Customer needs to go car showroom to decide car. </a:t>
            </a:r>
          </a:p>
          <a:p>
            <a:pPr algn="l">
              <a:lnSpc>
                <a:spcPct val="100000"/>
              </a:lnSpc>
              <a:buFont typeface="Arial" panose="020B0604020202020204" pitchFamily="34" charset="0"/>
              <a:buChar char="•"/>
            </a:pPr>
            <a:r>
              <a:rPr lang="en-US" b="0" i="0" u="none" strike="noStrike" baseline="0" dirty="0">
                <a:solidFill>
                  <a:schemeClr val="accent3">
                    <a:lumMod val="75000"/>
                  </a:schemeClr>
                </a:solidFill>
                <a:latin typeface="+mj-lt"/>
                <a:cs typeface="Arial" panose="020B0604020202020204" pitchFamily="34" charset="0"/>
              </a:rPr>
              <a:t>To travel to the showroom, he has to travel, he wastes time and takes time to get the car done.</a:t>
            </a:r>
          </a:p>
          <a:p>
            <a:pPr algn="l">
              <a:lnSpc>
                <a:spcPct val="100000"/>
              </a:lnSpc>
              <a:buFont typeface="Arial" panose="020B0604020202020204" pitchFamily="34" charset="0"/>
              <a:buChar char="•"/>
            </a:pPr>
            <a:r>
              <a:rPr lang="en-US" dirty="0">
                <a:solidFill>
                  <a:schemeClr val="accent3">
                    <a:lumMod val="75000"/>
                  </a:schemeClr>
                </a:solidFill>
                <a:latin typeface="+mj-lt"/>
                <a:cs typeface="Arial" panose="020B0604020202020204" pitchFamily="34" charset="0"/>
              </a:rPr>
              <a:t>Augmented reality is the solution for it.</a:t>
            </a:r>
            <a:br>
              <a:rPr lang="en-US" b="0" i="0" u="none" strike="noStrike" baseline="0" dirty="0">
                <a:solidFill>
                  <a:schemeClr val="accent3">
                    <a:lumMod val="75000"/>
                  </a:schemeClr>
                </a:solidFill>
                <a:latin typeface="+mj-lt"/>
                <a:cs typeface="Arial" panose="020B0604020202020204" pitchFamily="34" charset="0"/>
              </a:rPr>
            </a:br>
            <a:br>
              <a:rPr lang="en-US" b="0" i="0" u="none" strike="noStrike" baseline="0" dirty="0">
                <a:solidFill>
                  <a:schemeClr val="accent3">
                    <a:lumMod val="75000"/>
                  </a:schemeClr>
                </a:solidFill>
                <a:latin typeface="+mj-lt"/>
                <a:cs typeface="Arial" panose="020B0604020202020204" pitchFamily="34" charset="0"/>
              </a:rPr>
            </a:br>
            <a:br>
              <a:rPr lang="en-US" b="0" i="0" u="none" strike="noStrike" baseline="0" dirty="0">
                <a:solidFill>
                  <a:schemeClr val="accent3">
                    <a:lumMod val="75000"/>
                  </a:schemeClr>
                </a:solidFill>
                <a:latin typeface="+mj-lt"/>
                <a:cs typeface="Arial" panose="020B0604020202020204" pitchFamily="34" charset="0"/>
              </a:rPr>
            </a:br>
            <a:endParaRPr lang="en-IN" dirty="0">
              <a:solidFill>
                <a:schemeClr val="accent3">
                  <a:lumMod val="75000"/>
                </a:schemeClr>
              </a:solidFill>
              <a:latin typeface="+mj-lt"/>
              <a:cs typeface="Arial" panose="020B0604020202020204" pitchFamily="34" charset="0"/>
            </a:endParaRPr>
          </a:p>
        </p:txBody>
      </p:sp>
      <p:pic>
        <p:nvPicPr>
          <p:cNvPr id="12" name="Content Placeholder 11">
            <a:extLst>
              <a:ext uri="{FF2B5EF4-FFF2-40B4-BE49-F238E27FC236}">
                <a16:creationId xmlns:a16="http://schemas.microsoft.com/office/drawing/2014/main" id="{7E048D44-F7B8-4BB2-AA3B-495D5C1FF168}"/>
              </a:ext>
            </a:extLst>
          </p:cNvPr>
          <p:cNvPicPr>
            <a:picLocks noGrp="1" noChangeAspect="1"/>
          </p:cNvPicPr>
          <p:nvPr>
            <p:ph sz="half" idx="2"/>
          </p:nvPr>
        </p:nvPicPr>
        <p:blipFill rotWithShape="1">
          <a:blip r:embed="rId2"/>
          <a:srcRect b="7267"/>
          <a:stretch/>
        </p:blipFill>
        <p:spPr>
          <a:xfrm>
            <a:off x="6758609" y="2103439"/>
            <a:ext cx="3908598" cy="2958891"/>
          </a:xfrm>
        </p:spPr>
      </p:pic>
    </p:spTree>
    <p:extLst>
      <p:ext uri="{BB962C8B-B14F-4D97-AF65-F5344CB8AC3E}">
        <p14:creationId xmlns:p14="http://schemas.microsoft.com/office/powerpoint/2010/main" val="1699060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6"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down)">
                                      <p:cBhvr>
                                        <p:cTn id="27" dur="580">
                                          <p:stCondLst>
                                            <p:cond delay="0"/>
                                          </p:stCondLst>
                                        </p:cTn>
                                        <p:tgtEl>
                                          <p:spTgt spid="12"/>
                                        </p:tgtEl>
                                      </p:cBhvr>
                                    </p:animEffect>
                                    <p:anim calcmode="lin" valueType="num">
                                      <p:cBhvr>
                                        <p:cTn id="28"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33" dur="26">
                                          <p:stCondLst>
                                            <p:cond delay="650"/>
                                          </p:stCondLst>
                                        </p:cTn>
                                        <p:tgtEl>
                                          <p:spTgt spid="12"/>
                                        </p:tgtEl>
                                      </p:cBhvr>
                                      <p:to x="100000" y="60000"/>
                                    </p:animScale>
                                    <p:animScale>
                                      <p:cBhvr>
                                        <p:cTn id="34" dur="166" decel="50000">
                                          <p:stCondLst>
                                            <p:cond delay="676"/>
                                          </p:stCondLst>
                                        </p:cTn>
                                        <p:tgtEl>
                                          <p:spTgt spid="12"/>
                                        </p:tgtEl>
                                      </p:cBhvr>
                                      <p:to x="100000" y="100000"/>
                                    </p:animScale>
                                    <p:animScale>
                                      <p:cBhvr>
                                        <p:cTn id="35" dur="26">
                                          <p:stCondLst>
                                            <p:cond delay="1312"/>
                                          </p:stCondLst>
                                        </p:cTn>
                                        <p:tgtEl>
                                          <p:spTgt spid="12"/>
                                        </p:tgtEl>
                                      </p:cBhvr>
                                      <p:to x="100000" y="80000"/>
                                    </p:animScale>
                                    <p:animScale>
                                      <p:cBhvr>
                                        <p:cTn id="36" dur="166" decel="50000">
                                          <p:stCondLst>
                                            <p:cond delay="1338"/>
                                          </p:stCondLst>
                                        </p:cTn>
                                        <p:tgtEl>
                                          <p:spTgt spid="12"/>
                                        </p:tgtEl>
                                      </p:cBhvr>
                                      <p:to x="100000" y="100000"/>
                                    </p:animScale>
                                    <p:animScale>
                                      <p:cBhvr>
                                        <p:cTn id="37" dur="26">
                                          <p:stCondLst>
                                            <p:cond delay="1642"/>
                                          </p:stCondLst>
                                        </p:cTn>
                                        <p:tgtEl>
                                          <p:spTgt spid="12"/>
                                        </p:tgtEl>
                                      </p:cBhvr>
                                      <p:to x="100000" y="90000"/>
                                    </p:animScale>
                                    <p:animScale>
                                      <p:cBhvr>
                                        <p:cTn id="38" dur="166" decel="50000">
                                          <p:stCondLst>
                                            <p:cond delay="1668"/>
                                          </p:stCondLst>
                                        </p:cTn>
                                        <p:tgtEl>
                                          <p:spTgt spid="12"/>
                                        </p:tgtEl>
                                      </p:cBhvr>
                                      <p:to x="100000" y="100000"/>
                                    </p:animScale>
                                    <p:animScale>
                                      <p:cBhvr>
                                        <p:cTn id="39" dur="26">
                                          <p:stCondLst>
                                            <p:cond delay="1808"/>
                                          </p:stCondLst>
                                        </p:cTn>
                                        <p:tgtEl>
                                          <p:spTgt spid="12"/>
                                        </p:tgtEl>
                                      </p:cBhvr>
                                      <p:to x="100000" y="95000"/>
                                    </p:animScale>
                                    <p:animScale>
                                      <p:cBhvr>
                                        <p:cTn id="40" dur="166" decel="50000">
                                          <p:stCondLst>
                                            <p:cond delay="1834"/>
                                          </p:stCondLst>
                                        </p:cTn>
                                        <p:tgtEl>
                                          <p:spTgt spid="1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00098-9215-471A-A0D0-70E349675611}"/>
              </a:ext>
            </a:extLst>
          </p:cNvPr>
          <p:cNvSpPr>
            <a:spLocks noGrp="1"/>
          </p:cNvSpPr>
          <p:nvPr>
            <p:ph type="title"/>
          </p:nvPr>
        </p:nvSpPr>
        <p:spPr/>
        <p:txBody>
          <a:bodyPr/>
          <a:lstStyle/>
          <a:p>
            <a:r>
              <a:rPr lang="en-US" b="1" u="sng" dirty="0">
                <a:solidFill>
                  <a:schemeClr val="accent3">
                    <a:lumMod val="75000"/>
                  </a:schemeClr>
                </a:solidFill>
              </a:rPr>
              <a:t>Input And Output Screen Designs</a:t>
            </a:r>
            <a:endParaRPr lang="en-IN" dirty="0"/>
          </a:p>
        </p:txBody>
      </p:sp>
      <p:sp>
        <p:nvSpPr>
          <p:cNvPr id="3" name="Content Placeholder 2">
            <a:extLst>
              <a:ext uri="{FF2B5EF4-FFF2-40B4-BE49-F238E27FC236}">
                <a16:creationId xmlns:a16="http://schemas.microsoft.com/office/drawing/2014/main" id="{041B87B6-D4A0-44CA-86C1-B22BDFF4AE18}"/>
              </a:ext>
            </a:extLst>
          </p:cNvPr>
          <p:cNvSpPr>
            <a:spLocks noGrp="1"/>
          </p:cNvSpPr>
          <p:nvPr>
            <p:ph idx="1"/>
          </p:nvPr>
        </p:nvSpPr>
        <p:spPr>
          <a:xfrm>
            <a:off x="1066800" y="2103120"/>
            <a:ext cx="10542104" cy="3849624"/>
          </a:xfrm>
        </p:spPr>
        <p:txBody>
          <a:bodyPr/>
          <a:lstStyle/>
          <a:p>
            <a:pPr>
              <a:buFont typeface="Arial" panose="020B0604020202020204" pitchFamily="34" charset="0"/>
              <a:buChar char="•"/>
            </a:pPr>
            <a:r>
              <a:rPr lang="en-US" sz="1800" b="1" dirty="0">
                <a:solidFill>
                  <a:schemeClr val="accent3">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Change Color:-</a:t>
            </a:r>
            <a:endParaRPr lang="en-IN" sz="1800" b="1" dirty="0">
              <a:solidFill>
                <a:schemeClr val="accent3">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IN" dirty="0"/>
          </a:p>
        </p:txBody>
      </p:sp>
      <p:grpSp>
        <p:nvGrpSpPr>
          <p:cNvPr id="10" name="Group 9">
            <a:extLst>
              <a:ext uri="{FF2B5EF4-FFF2-40B4-BE49-F238E27FC236}">
                <a16:creationId xmlns:a16="http://schemas.microsoft.com/office/drawing/2014/main" id="{2ED3BAFA-D2ED-4B25-9631-4650EE04368D}"/>
              </a:ext>
            </a:extLst>
          </p:cNvPr>
          <p:cNvGrpSpPr>
            <a:grpSpLocks/>
          </p:cNvGrpSpPr>
          <p:nvPr/>
        </p:nvGrpSpPr>
        <p:grpSpPr bwMode="auto">
          <a:xfrm>
            <a:off x="1285350" y="2521406"/>
            <a:ext cx="4810650" cy="2583180"/>
            <a:chOff x="1606" y="4619"/>
            <a:chExt cx="9015" cy="4068"/>
          </a:xfrm>
        </p:grpSpPr>
        <p:pic>
          <p:nvPicPr>
            <p:cNvPr id="8" name="Picture 7">
              <a:extLst>
                <a:ext uri="{FF2B5EF4-FFF2-40B4-BE49-F238E27FC236}">
                  <a16:creationId xmlns:a16="http://schemas.microsoft.com/office/drawing/2014/main" id="{58467A04-C5E5-4C54-8AF4-BFD54D9183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4" y="4626"/>
              <a:ext cx="9000" cy="40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06591C1A-B1E9-434E-B11E-1FB5FB9D0DAA}"/>
                </a:ext>
              </a:extLst>
            </p:cNvPr>
            <p:cNvSpPr>
              <a:spLocks noChangeArrowheads="1"/>
            </p:cNvSpPr>
            <p:nvPr/>
          </p:nvSpPr>
          <p:spPr bwMode="auto">
            <a:xfrm>
              <a:off x="1606" y="4619"/>
              <a:ext cx="9015" cy="4068"/>
            </a:xfrm>
            <a:prstGeom prst="rect">
              <a:avLst/>
            </a:prstGeom>
            <a:noFill/>
            <a:ln w="9525">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grpSp>
        <p:nvGrpSpPr>
          <p:cNvPr id="17" name="Group 16">
            <a:extLst>
              <a:ext uri="{FF2B5EF4-FFF2-40B4-BE49-F238E27FC236}">
                <a16:creationId xmlns:a16="http://schemas.microsoft.com/office/drawing/2014/main" id="{CDD81907-0831-4364-BE01-2FE9EA3662AD}"/>
              </a:ext>
            </a:extLst>
          </p:cNvPr>
          <p:cNvGrpSpPr>
            <a:grpSpLocks/>
          </p:cNvGrpSpPr>
          <p:nvPr/>
        </p:nvGrpSpPr>
        <p:grpSpPr bwMode="auto">
          <a:xfrm>
            <a:off x="6211535" y="2521406"/>
            <a:ext cx="5032934" cy="2587625"/>
            <a:chOff x="1606" y="8969"/>
            <a:chExt cx="9015" cy="4075"/>
          </a:xfrm>
        </p:grpSpPr>
        <p:pic>
          <p:nvPicPr>
            <p:cNvPr id="15" name="Picture 14">
              <a:extLst>
                <a:ext uri="{FF2B5EF4-FFF2-40B4-BE49-F238E27FC236}">
                  <a16:creationId xmlns:a16="http://schemas.microsoft.com/office/drawing/2014/main" id="{B4332338-5FA7-457C-A88E-3F1825C40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4" y="8976"/>
              <a:ext cx="9000" cy="4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6D75B822-B87C-4C90-812E-413225EA9B37}"/>
                </a:ext>
              </a:extLst>
            </p:cNvPr>
            <p:cNvSpPr>
              <a:spLocks noChangeArrowheads="1"/>
            </p:cNvSpPr>
            <p:nvPr/>
          </p:nvSpPr>
          <p:spPr bwMode="auto">
            <a:xfrm>
              <a:off x="1606" y="8969"/>
              <a:ext cx="9015" cy="4075"/>
            </a:xfrm>
            <a:prstGeom prst="rect">
              <a:avLst/>
            </a:prstGeom>
            <a:noFill/>
            <a:ln w="9525">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spTree>
    <p:extLst>
      <p:ext uri="{BB962C8B-B14F-4D97-AF65-F5344CB8AC3E}">
        <p14:creationId xmlns:p14="http://schemas.microsoft.com/office/powerpoint/2010/main" val="156604752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p:cTn id="15" dur="1000" fill="hold"/>
                                        <p:tgtEl>
                                          <p:spTgt spid="17"/>
                                        </p:tgtEl>
                                        <p:attrNameLst>
                                          <p:attrName>ppt_w</p:attrName>
                                        </p:attrNameLst>
                                      </p:cBhvr>
                                      <p:tavLst>
                                        <p:tav tm="0">
                                          <p:val>
                                            <p:fltVal val="0"/>
                                          </p:val>
                                        </p:tav>
                                        <p:tav tm="100000">
                                          <p:val>
                                            <p:strVal val="#ppt_w"/>
                                          </p:val>
                                        </p:tav>
                                      </p:tavLst>
                                    </p:anim>
                                    <p:anim calcmode="lin" valueType="num">
                                      <p:cBhvr>
                                        <p:cTn id="16" dur="1000" fill="hold"/>
                                        <p:tgtEl>
                                          <p:spTgt spid="17"/>
                                        </p:tgtEl>
                                        <p:attrNameLst>
                                          <p:attrName>ppt_h</p:attrName>
                                        </p:attrNameLst>
                                      </p:cBhvr>
                                      <p:tavLst>
                                        <p:tav tm="0">
                                          <p:val>
                                            <p:fltVal val="0"/>
                                          </p:val>
                                        </p:tav>
                                        <p:tav tm="100000">
                                          <p:val>
                                            <p:strVal val="#ppt_h"/>
                                          </p:val>
                                        </p:tav>
                                      </p:tavLst>
                                    </p:anim>
                                    <p:anim calcmode="lin" valueType="num">
                                      <p:cBhvr>
                                        <p:cTn id="17" dur="1000" fill="hold"/>
                                        <p:tgtEl>
                                          <p:spTgt spid="17"/>
                                        </p:tgtEl>
                                        <p:attrNameLst>
                                          <p:attrName>style.rotation</p:attrName>
                                        </p:attrNameLst>
                                      </p:cBhvr>
                                      <p:tavLst>
                                        <p:tav tm="0">
                                          <p:val>
                                            <p:fltVal val="90"/>
                                          </p:val>
                                        </p:tav>
                                        <p:tav tm="100000">
                                          <p:val>
                                            <p:fltVal val="0"/>
                                          </p:val>
                                        </p:tav>
                                      </p:tavLst>
                                    </p:anim>
                                    <p:animEffect transition="in" filter="fade">
                                      <p:cBhvr>
                                        <p:cTn id="18"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00098-9215-471A-A0D0-70E349675611}"/>
              </a:ext>
            </a:extLst>
          </p:cNvPr>
          <p:cNvSpPr>
            <a:spLocks noGrp="1"/>
          </p:cNvSpPr>
          <p:nvPr>
            <p:ph type="title"/>
          </p:nvPr>
        </p:nvSpPr>
        <p:spPr/>
        <p:txBody>
          <a:bodyPr/>
          <a:lstStyle/>
          <a:p>
            <a:r>
              <a:rPr lang="en-US" b="1" u="sng" dirty="0">
                <a:solidFill>
                  <a:schemeClr val="accent3">
                    <a:lumMod val="75000"/>
                  </a:schemeClr>
                </a:solidFill>
              </a:rPr>
              <a:t>Input And Output Screen Designs</a:t>
            </a:r>
            <a:endParaRPr lang="en-IN" dirty="0"/>
          </a:p>
        </p:txBody>
      </p:sp>
      <p:sp>
        <p:nvSpPr>
          <p:cNvPr id="3" name="Content Placeholder 2">
            <a:extLst>
              <a:ext uri="{FF2B5EF4-FFF2-40B4-BE49-F238E27FC236}">
                <a16:creationId xmlns:a16="http://schemas.microsoft.com/office/drawing/2014/main" id="{041B87B6-D4A0-44CA-86C1-B22BDFF4AE18}"/>
              </a:ext>
            </a:extLst>
          </p:cNvPr>
          <p:cNvSpPr>
            <a:spLocks noGrp="1"/>
          </p:cNvSpPr>
          <p:nvPr>
            <p:ph idx="1"/>
          </p:nvPr>
        </p:nvSpPr>
        <p:spPr>
          <a:xfrm>
            <a:off x="1066800" y="2014194"/>
            <a:ext cx="10058400" cy="3849624"/>
          </a:xfrm>
        </p:spPr>
        <p:txBody>
          <a:bodyPr/>
          <a:lstStyle/>
          <a:p>
            <a:pPr>
              <a:buFont typeface="Arial" panose="020B0604020202020204" pitchFamily="34" charset="0"/>
              <a:buChar char="•"/>
            </a:pPr>
            <a:r>
              <a:rPr lang="en-US" sz="1800" b="1" dirty="0">
                <a:solidFill>
                  <a:schemeClr val="accent3">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Interact With Car</a:t>
            </a:r>
            <a:r>
              <a:rPr lang="en-US" sz="1800" b="1" spc="10" dirty="0">
                <a:solidFill>
                  <a:schemeClr val="accent3">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a:solidFill>
                  <a:schemeClr val="accent3">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object:-</a:t>
            </a:r>
            <a:endParaRPr lang="en-IN" sz="1800" b="1" dirty="0">
              <a:solidFill>
                <a:schemeClr val="accent3">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en-IN" dirty="0"/>
          </a:p>
        </p:txBody>
      </p:sp>
      <p:grpSp>
        <p:nvGrpSpPr>
          <p:cNvPr id="10" name="Group 9">
            <a:extLst>
              <a:ext uri="{FF2B5EF4-FFF2-40B4-BE49-F238E27FC236}">
                <a16:creationId xmlns:a16="http://schemas.microsoft.com/office/drawing/2014/main" id="{37A3041D-66F7-4954-8048-664C27604C1D}"/>
              </a:ext>
            </a:extLst>
          </p:cNvPr>
          <p:cNvGrpSpPr>
            <a:grpSpLocks/>
          </p:cNvGrpSpPr>
          <p:nvPr/>
        </p:nvGrpSpPr>
        <p:grpSpPr bwMode="auto">
          <a:xfrm>
            <a:off x="1066800" y="2645193"/>
            <a:ext cx="4803913" cy="2587625"/>
            <a:chOff x="1476" y="381"/>
            <a:chExt cx="9015" cy="4075"/>
          </a:xfrm>
        </p:grpSpPr>
        <p:pic>
          <p:nvPicPr>
            <p:cNvPr id="8" name="Picture 7">
              <a:extLst>
                <a:ext uri="{FF2B5EF4-FFF2-40B4-BE49-F238E27FC236}">
                  <a16:creationId xmlns:a16="http://schemas.microsoft.com/office/drawing/2014/main" id="{B2FA4119-1732-4F3E-8C80-78FF343B77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4" y="388"/>
              <a:ext cx="9000" cy="4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F068C137-DE74-4F1D-BC39-9E12291B61C2}"/>
                </a:ext>
              </a:extLst>
            </p:cNvPr>
            <p:cNvSpPr>
              <a:spLocks noChangeArrowheads="1"/>
            </p:cNvSpPr>
            <p:nvPr/>
          </p:nvSpPr>
          <p:spPr bwMode="auto">
            <a:xfrm>
              <a:off x="1476" y="381"/>
              <a:ext cx="9015" cy="4075"/>
            </a:xfrm>
            <a:prstGeom prst="rect">
              <a:avLst/>
            </a:prstGeom>
            <a:noFill/>
            <a:ln w="9525">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grpSp>
        <p:nvGrpSpPr>
          <p:cNvPr id="17" name="Group 16">
            <a:extLst>
              <a:ext uri="{FF2B5EF4-FFF2-40B4-BE49-F238E27FC236}">
                <a16:creationId xmlns:a16="http://schemas.microsoft.com/office/drawing/2014/main" id="{6391BC98-57C4-4359-9534-FE1304220D02}"/>
              </a:ext>
            </a:extLst>
          </p:cNvPr>
          <p:cNvGrpSpPr>
            <a:grpSpLocks/>
          </p:cNvGrpSpPr>
          <p:nvPr/>
        </p:nvGrpSpPr>
        <p:grpSpPr bwMode="auto">
          <a:xfrm>
            <a:off x="6096000" y="2645193"/>
            <a:ext cx="5168458" cy="2587625"/>
            <a:chOff x="1462" y="4724"/>
            <a:chExt cx="9015" cy="4075"/>
          </a:xfrm>
        </p:grpSpPr>
        <p:pic>
          <p:nvPicPr>
            <p:cNvPr id="15" name="Picture 14">
              <a:extLst>
                <a:ext uri="{FF2B5EF4-FFF2-40B4-BE49-F238E27FC236}">
                  <a16:creationId xmlns:a16="http://schemas.microsoft.com/office/drawing/2014/main" id="{7BA03E66-44C4-480B-A74D-0DAE7B11D2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0" y="4732"/>
              <a:ext cx="9000" cy="4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313287CD-F2FF-43BD-B8A1-FB2AE6F04142}"/>
                </a:ext>
              </a:extLst>
            </p:cNvPr>
            <p:cNvSpPr>
              <a:spLocks noChangeArrowheads="1"/>
            </p:cNvSpPr>
            <p:nvPr/>
          </p:nvSpPr>
          <p:spPr bwMode="auto">
            <a:xfrm>
              <a:off x="1462" y="4724"/>
              <a:ext cx="9015" cy="4075"/>
            </a:xfrm>
            <a:prstGeom prst="rect">
              <a:avLst/>
            </a:prstGeom>
            <a:noFill/>
            <a:ln w="9525">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spTree>
    <p:extLst>
      <p:ext uri="{BB962C8B-B14F-4D97-AF65-F5344CB8AC3E}">
        <p14:creationId xmlns:p14="http://schemas.microsoft.com/office/powerpoint/2010/main" val="40846155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p:cTn id="15" dur="1000" fill="hold"/>
                                        <p:tgtEl>
                                          <p:spTgt spid="17"/>
                                        </p:tgtEl>
                                        <p:attrNameLst>
                                          <p:attrName>ppt_w</p:attrName>
                                        </p:attrNameLst>
                                      </p:cBhvr>
                                      <p:tavLst>
                                        <p:tav tm="0">
                                          <p:val>
                                            <p:fltVal val="0"/>
                                          </p:val>
                                        </p:tav>
                                        <p:tav tm="100000">
                                          <p:val>
                                            <p:strVal val="#ppt_w"/>
                                          </p:val>
                                        </p:tav>
                                      </p:tavLst>
                                    </p:anim>
                                    <p:anim calcmode="lin" valueType="num">
                                      <p:cBhvr>
                                        <p:cTn id="16" dur="1000" fill="hold"/>
                                        <p:tgtEl>
                                          <p:spTgt spid="17"/>
                                        </p:tgtEl>
                                        <p:attrNameLst>
                                          <p:attrName>ppt_h</p:attrName>
                                        </p:attrNameLst>
                                      </p:cBhvr>
                                      <p:tavLst>
                                        <p:tav tm="0">
                                          <p:val>
                                            <p:fltVal val="0"/>
                                          </p:val>
                                        </p:tav>
                                        <p:tav tm="100000">
                                          <p:val>
                                            <p:strVal val="#ppt_h"/>
                                          </p:val>
                                        </p:tav>
                                      </p:tavLst>
                                    </p:anim>
                                    <p:anim calcmode="lin" valueType="num">
                                      <p:cBhvr>
                                        <p:cTn id="17" dur="1000" fill="hold"/>
                                        <p:tgtEl>
                                          <p:spTgt spid="17"/>
                                        </p:tgtEl>
                                        <p:attrNameLst>
                                          <p:attrName>style.rotation</p:attrName>
                                        </p:attrNameLst>
                                      </p:cBhvr>
                                      <p:tavLst>
                                        <p:tav tm="0">
                                          <p:val>
                                            <p:fltVal val="90"/>
                                          </p:val>
                                        </p:tav>
                                        <p:tav tm="100000">
                                          <p:val>
                                            <p:fltVal val="0"/>
                                          </p:val>
                                        </p:tav>
                                      </p:tavLst>
                                    </p:anim>
                                    <p:animEffect transition="in" filter="fade">
                                      <p:cBhvr>
                                        <p:cTn id="18"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00098-9215-471A-A0D0-70E349675611}"/>
              </a:ext>
            </a:extLst>
          </p:cNvPr>
          <p:cNvSpPr>
            <a:spLocks noGrp="1"/>
          </p:cNvSpPr>
          <p:nvPr>
            <p:ph type="title"/>
          </p:nvPr>
        </p:nvSpPr>
        <p:spPr/>
        <p:txBody>
          <a:bodyPr/>
          <a:lstStyle/>
          <a:p>
            <a:r>
              <a:rPr lang="en-US" b="1" u="sng" dirty="0">
                <a:solidFill>
                  <a:schemeClr val="accent3">
                    <a:lumMod val="75000"/>
                  </a:schemeClr>
                </a:solidFill>
              </a:rPr>
              <a:t>Input And Output Screen Designs</a:t>
            </a:r>
            <a:endParaRPr lang="en-IN" dirty="0"/>
          </a:p>
        </p:txBody>
      </p:sp>
      <p:sp>
        <p:nvSpPr>
          <p:cNvPr id="3" name="Content Placeholder 2">
            <a:extLst>
              <a:ext uri="{FF2B5EF4-FFF2-40B4-BE49-F238E27FC236}">
                <a16:creationId xmlns:a16="http://schemas.microsoft.com/office/drawing/2014/main" id="{041B87B6-D4A0-44CA-86C1-B22BDFF4AE18}"/>
              </a:ext>
            </a:extLst>
          </p:cNvPr>
          <p:cNvSpPr>
            <a:spLocks noGrp="1"/>
          </p:cNvSpPr>
          <p:nvPr>
            <p:ph idx="1"/>
          </p:nvPr>
        </p:nvSpPr>
        <p:spPr/>
        <p:txBody>
          <a:bodyPr/>
          <a:lstStyle/>
          <a:p>
            <a:pPr>
              <a:buFont typeface="Arial" panose="020B0604020202020204" pitchFamily="34" charset="0"/>
              <a:buChar char="•"/>
            </a:pPr>
            <a:r>
              <a:rPr lang="en-US" sz="1800" b="1" dirty="0">
                <a:solidFill>
                  <a:schemeClr val="accent3">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Interior</a:t>
            </a:r>
            <a:r>
              <a:rPr lang="en-US" sz="1800" b="1" spc="10" dirty="0">
                <a:solidFill>
                  <a:schemeClr val="accent3">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a:solidFill>
                  <a:schemeClr val="accent3">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Experience:-</a:t>
            </a:r>
            <a:endParaRPr lang="en-IN" sz="1800" b="1" dirty="0">
              <a:solidFill>
                <a:schemeClr val="accent3">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IN" dirty="0"/>
          </a:p>
        </p:txBody>
      </p:sp>
      <p:grpSp>
        <p:nvGrpSpPr>
          <p:cNvPr id="10" name="Group 9">
            <a:extLst>
              <a:ext uri="{FF2B5EF4-FFF2-40B4-BE49-F238E27FC236}">
                <a16:creationId xmlns:a16="http://schemas.microsoft.com/office/drawing/2014/main" id="{22EE7FFB-0C46-4AE9-860E-6EDC6C3A100A}"/>
              </a:ext>
            </a:extLst>
          </p:cNvPr>
          <p:cNvGrpSpPr>
            <a:grpSpLocks/>
          </p:cNvGrpSpPr>
          <p:nvPr/>
        </p:nvGrpSpPr>
        <p:grpSpPr bwMode="auto">
          <a:xfrm>
            <a:off x="1272734" y="2734119"/>
            <a:ext cx="4624484" cy="2587625"/>
            <a:chOff x="1462" y="277"/>
            <a:chExt cx="9015" cy="4075"/>
          </a:xfrm>
        </p:grpSpPr>
        <p:pic>
          <p:nvPicPr>
            <p:cNvPr id="8" name="Picture 7">
              <a:extLst>
                <a:ext uri="{FF2B5EF4-FFF2-40B4-BE49-F238E27FC236}">
                  <a16:creationId xmlns:a16="http://schemas.microsoft.com/office/drawing/2014/main" id="{788775FD-4434-402D-8BE8-9EF3BD8EFA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0" y="285"/>
              <a:ext cx="9000" cy="4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66A4004F-80FD-41E9-A346-36A70A16BEA5}"/>
                </a:ext>
              </a:extLst>
            </p:cNvPr>
            <p:cNvSpPr>
              <a:spLocks noChangeArrowheads="1"/>
            </p:cNvSpPr>
            <p:nvPr/>
          </p:nvSpPr>
          <p:spPr bwMode="auto">
            <a:xfrm>
              <a:off x="1462" y="277"/>
              <a:ext cx="9015" cy="4075"/>
            </a:xfrm>
            <a:prstGeom prst="rect">
              <a:avLst/>
            </a:prstGeom>
            <a:noFill/>
            <a:ln w="9525">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grpSp>
        <p:nvGrpSpPr>
          <p:cNvPr id="17" name="Group 16">
            <a:extLst>
              <a:ext uri="{FF2B5EF4-FFF2-40B4-BE49-F238E27FC236}">
                <a16:creationId xmlns:a16="http://schemas.microsoft.com/office/drawing/2014/main" id="{1C2E892C-AFC1-4BB7-B259-77E7EDAAE5E6}"/>
              </a:ext>
            </a:extLst>
          </p:cNvPr>
          <p:cNvGrpSpPr>
            <a:grpSpLocks/>
          </p:cNvGrpSpPr>
          <p:nvPr/>
        </p:nvGrpSpPr>
        <p:grpSpPr bwMode="auto">
          <a:xfrm>
            <a:off x="6096000" y="2734119"/>
            <a:ext cx="5235134" cy="2606507"/>
            <a:chOff x="1462" y="4640"/>
            <a:chExt cx="9015" cy="4075"/>
          </a:xfrm>
        </p:grpSpPr>
        <p:pic>
          <p:nvPicPr>
            <p:cNvPr id="15" name="Picture 14">
              <a:extLst>
                <a:ext uri="{FF2B5EF4-FFF2-40B4-BE49-F238E27FC236}">
                  <a16:creationId xmlns:a16="http://schemas.microsoft.com/office/drawing/2014/main" id="{9A399136-23DE-4C1D-8FD6-5DA676C6F1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0" y="4648"/>
              <a:ext cx="9000" cy="4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232B9762-378E-4FDB-8F63-8D8816B3F7D7}"/>
                </a:ext>
              </a:extLst>
            </p:cNvPr>
            <p:cNvSpPr>
              <a:spLocks noChangeArrowheads="1"/>
            </p:cNvSpPr>
            <p:nvPr/>
          </p:nvSpPr>
          <p:spPr bwMode="auto">
            <a:xfrm>
              <a:off x="1462" y="4640"/>
              <a:ext cx="9015" cy="4075"/>
            </a:xfrm>
            <a:prstGeom prst="rect">
              <a:avLst/>
            </a:prstGeom>
            <a:noFill/>
            <a:ln w="9525">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spTree>
    <p:extLst>
      <p:ext uri="{BB962C8B-B14F-4D97-AF65-F5344CB8AC3E}">
        <p14:creationId xmlns:p14="http://schemas.microsoft.com/office/powerpoint/2010/main" val="28148593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p:cTn id="15" dur="1000" fill="hold"/>
                                        <p:tgtEl>
                                          <p:spTgt spid="17"/>
                                        </p:tgtEl>
                                        <p:attrNameLst>
                                          <p:attrName>ppt_w</p:attrName>
                                        </p:attrNameLst>
                                      </p:cBhvr>
                                      <p:tavLst>
                                        <p:tav tm="0">
                                          <p:val>
                                            <p:fltVal val="0"/>
                                          </p:val>
                                        </p:tav>
                                        <p:tav tm="100000">
                                          <p:val>
                                            <p:strVal val="#ppt_w"/>
                                          </p:val>
                                        </p:tav>
                                      </p:tavLst>
                                    </p:anim>
                                    <p:anim calcmode="lin" valueType="num">
                                      <p:cBhvr>
                                        <p:cTn id="16" dur="1000" fill="hold"/>
                                        <p:tgtEl>
                                          <p:spTgt spid="17"/>
                                        </p:tgtEl>
                                        <p:attrNameLst>
                                          <p:attrName>ppt_h</p:attrName>
                                        </p:attrNameLst>
                                      </p:cBhvr>
                                      <p:tavLst>
                                        <p:tav tm="0">
                                          <p:val>
                                            <p:fltVal val="0"/>
                                          </p:val>
                                        </p:tav>
                                        <p:tav tm="100000">
                                          <p:val>
                                            <p:strVal val="#ppt_h"/>
                                          </p:val>
                                        </p:tav>
                                      </p:tavLst>
                                    </p:anim>
                                    <p:anim calcmode="lin" valueType="num">
                                      <p:cBhvr>
                                        <p:cTn id="17" dur="1000" fill="hold"/>
                                        <p:tgtEl>
                                          <p:spTgt spid="17"/>
                                        </p:tgtEl>
                                        <p:attrNameLst>
                                          <p:attrName>style.rotation</p:attrName>
                                        </p:attrNameLst>
                                      </p:cBhvr>
                                      <p:tavLst>
                                        <p:tav tm="0">
                                          <p:val>
                                            <p:fltVal val="90"/>
                                          </p:val>
                                        </p:tav>
                                        <p:tav tm="100000">
                                          <p:val>
                                            <p:fltVal val="0"/>
                                          </p:val>
                                        </p:tav>
                                      </p:tavLst>
                                    </p:anim>
                                    <p:animEffect transition="in" filter="fade">
                                      <p:cBhvr>
                                        <p:cTn id="18"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00098-9215-471A-A0D0-70E349675611}"/>
              </a:ext>
            </a:extLst>
          </p:cNvPr>
          <p:cNvSpPr>
            <a:spLocks noGrp="1"/>
          </p:cNvSpPr>
          <p:nvPr>
            <p:ph type="title"/>
          </p:nvPr>
        </p:nvSpPr>
        <p:spPr/>
        <p:txBody>
          <a:bodyPr/>
          <a:lstStyle/>
          <a:p>
            <a:r>
              <a:rPr lang="en-US" b="1" u="sng" dirty="0">
                <a:solidFill>
                  <a:schemeClr val="accent3">
                    <a:lumMod val="75000"/>
                  </a:schemeClr>
                </a:solidFill>
              </a:rPr>
              <a:t>Input And Output Screen Designs</a:t>
            </a:r>
            <a:endParaRPr lang="en-IN" dirty="0"/>
          </a:p>
        </p:txBody>
      </p:sp>
      <p:sp>
        <p:nvSpPr>
          <p:cNvPr id="3" name="Content Placeholder 2">
            <a:extLst>
              <a:ext uri="{FF2B5EF4-FFF2-40B4-BE49-F238E27FC236}">
                <a16:creationId xmlns:a16="http://schemas.microsoft.com/office/drawing/2014/main" id="{041B87B6-D4A0-44CA-86C1-B22BDFF4AE18}"/>
              </a:ext>
            </a:extLst>
          </p:cNvPr>
          <p:cNvSpPr>
            <a:spLocks noGrp="1"/>
          </p:cNvSpPr>
          <p:nvPr>
            <p:ph idx="1"/>
          </p:nvPr>
        </p:nvSpPr>
        <p:spPr/>
        <p:txBody>
          <a:bodyPr/>
          <a:lstStyle/>
          <a:p>
            <a:pPr>
              <a:buFont typeface="Arial" panose="020B0604020202020204" pitchFamily="34" charset="0"/>
              <a:buChar char="•"/>
            </a:pPr>
            <a:r>
              <a:rPr lang="en-US" sz="1800" b="1" dirty="0">
                <a:solidFill>
                  <a:schemeClr val="accent3">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Car Rotate And Scale In Scale</a:t>
            </a:r>
            <a:r>
              <a:rPr lang="en-US" sz="1800" b="1" spc="-45" dirty="0">
                <a:solidFill>
                  <a:schemeClr val="accent3">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a:solidFill>
                  <a:schemeClr val="accent3">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Out:-</a:t>
            </a:r>
            <a:endParaRPr lang="en-IN" sz="1800" b="1" dirty="0">
              <a:solidFill>
                <a:schemeClr val="accent3">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IN" dirty="0"/>
          </a:p>
        </p:txBody>
      </p:sp>
      <p:grpSp>
        <p:nvGrpSpPr>
          <p:cNvPr id="10" name="Group 9">
            <a:extLst>
              <a:ext uri="{FF2B5EF4-FFF2-40B4-BE49-F238E27FC236}">
                <a16:creationId xmlns:a16="http://schemas.microsoft.com/office/drawing/2014/main" id="{3DCDA70F-602E-4A99-8F1A-8AB040CC7A50}"/>
              </a:ext>
            </a:extLst>
          </p:cNvPr>
          <p:cNvGrpSpPr>
            <a:grpSpLocks/>
          </p:cNvGrpSpPr>
          <p:nvPr/>
        </p:nvGrpSpPr>
        <p:grpSpPr bwMode="auto">
          <a:xfrm>
            <a:off x="1066800" y="2572192"/>
            <a:ext cx="4499113" cy="2587625"/>
            <a:chOff x="1462" y="277"/>
            <a:chExt cx="9015" cy="4075"/>
          </a:xfrm>
        </p:grpSpPr>
        <p:pic>
          <p:nvPicPr>
            <p:cNvPr id="8" name="Picture 7">
              <a:extLst>
                <a:ext uri="{FF2B5EF4-FFF2-40B4-BE49-F238E27FC236}">
                  <a16:creationId xmlns:a16="http://schemas.microsoft.com/office/drawing/2014/main" id="{C12FEB02-647A-4817-9425-129017A072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0" y="285"/>
              <a:ext cx="9000" cy="4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63A0D54D-2CB4-4139-8862-976D289B559C}"/>
                </a:ext>
              </a:extLst>
            </p:cNvPr>
            <p:cNvSpPr>
              <a:spLocks noChangeArrowheads="1"/>
            </p:cNvSpPr>
            <p:nvPr/>
          </p:nvSpPr>
          <p:spPr bwMode="auto">
            <a:xfrm>
              <a:off x="1462" y="277"/>
              <a:ext cx="9015" cy="4075"/>
            </a:xfrm>
            <a:prstGeom prst="rect">
              <a:avLst/>
            </a:prstGeom>
            <a:noFill/>
            <a:ln w="9525">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grpSp>
        <p:nvGrpSpPr>
          <p:cNvPr id="17" name="Group 16">
            <a:extLst>
              <a:ext uri="{FF2B5EF4-FFF2-40B4-BE49-F238E27FC236}">
                <a16:creationId xmlns:a16="http://schemas.microsoft.com/office/drawing/2014/main" id="{08385315-4ED7-4FB7-85B3-057CE65A9C7B}"/>
              </a:ext>
            </a:extLst>
          </p:cNvPr>
          <p:cNvGrpSpPr>
            <a:grpSpLocks/>
          </p:cNvGrpSpPr>
          <p:nvPr/>
        </p:nvGrpSpPr>
        <p:grpSpPr bwMode="auto">
          <a:xfrm>
            <a:off x="5622918" y="2567747"/>
            <a:ext cx="4992074" cy="2587625"/>
            <a:chOff x="1462" y="4640"/>
            <a:chExt cx="9015" cy="4075"/>
          </a:xfrm>
        </p:grpSpPr>
        <p:pic>
          <p:nvPicPr>
            <p:cNvPr id="15" name="Picture 14">
              <a:extLst>
                <a:ext uri="{FF2B5EF4-FFF2-40B4-BE49-F238E27FC236}">
                  <a16:creationId xmlns:a16="http://schemas.microsoft.com/office/drawing/2014/main" id="{466E9E8E-746A-43D9-9EE0-C355C1E9BF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0" y="4648"/>
              <a:ext cx="9000" cy="4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a:extLst>
                <a:ext uri="{FF2B5EF4-FFF2-40B4-BE49-F238E27FC236}">
                  <a16:creationId xmlns:a16="http://schemas.microsoft.com/office/drawing/2014/main" id="{B3A8874B-6E4E-4A4D-8140-E8EBF74A5B12}"/>
                </a:ext>
              </a:extLst>
            </p:cNvPr>
            <p:cNvSpPr>
              <a:spLocks noChangeArrowheads="1"/>
            </p:cNvSpPr>
            <p:nvPr/>
          </p:nvSpPr>
          <p:spPr bwMode="auto">
            <a:xfrm>
              <a:off x="1462" y="4640"/>
              <a:ext cx="9015" cy="4075"/>
            </a:xfrm>
            <a:prstGeom prst="rect">
              <a:avLst/>
            </a:prstGeom>
            <a:noFill/>
            <a:ln w="9525">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spTree>
    <p:extLst>
      <p:ext uri="{BB962C8B-B14F-4D97-AF65-F5344CB8AC3E}">
        <p14:creationId xmlns:p14="http://schemas.microsoft.com/office/powerpoint/2010/main" val="191754506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p:cTn id="15" dur="1000" fill="hold"/>
                                        <p:tgtEl>
                                          <p:spTgt spid="17"/>
                                        </p:tgtEl>
                                        <p:attrNameLst>
                                          <p:attrName>ppt_w</p:attrName>
                                        </p:attrNameLst>
                                      </p:cBhvr>
                                      <p:tavLst>
                                        <p:tav tm="0">
                                          <p:val>
                                            <p:fltVal val="0"/>
                                          </p:val>
                                        </p:tav>
                                        <p:tav tm="100000">
                                          <p:val>
                                            <p:strVal val="#ppt_w"/>
                                          </p:val>
                                        </p:tav>
                                      </p:tavLst>
                                    </p:anim>
                                    <p:anim calcmode="lin" valueType="num">
                                      <p:cBhvr>
                                        <p:cTn id="16" dur="1000" fill="hold"/>
                                        <p:tgtEl>
                                          <p:spTgt spid="17"/>
                                        </p:tgtEl>
                                        <p:attrNameLst>
                                          <p:attrName>ppt_h</p:attrName>
                                        </p:attrNameLst>
                                      </p:cBhvr>
                                      <p:tavLst>
                                        <p:tav tm="0">
                                          <p:val>
                                            <p:fltVal val="0"/>
                                          </p:val>
                                        </p:tav>
                                        <p:tav tm="100000">
                                          <p:val>
                                            <p:strVal val="#ppt_h"/>
                                          </p:val>
                                        </p:tav>
                                      </p:tavLst>
                                    </p:anim>
                                    <p:anim calcmode="lin" valueType="num">
                                      <p:cBhvr>
                                        <p:cTn id="17" dur="1000" fill="hold"/>
                                        <p:tgtEl>
                                          <p:spTgt spid="17"/>
                                        </p:tgtEl>
                                        <p:attrNameLst>
                                          <p:attrName>style.rotation</p:attrName>
                                        </p:attrNameLst>
                                      </p:cBhvr>
                                      <p:tavLst>
                                        <p:tav tm="0">
                                          <p:val>
                                            <p:fltVal val="90"/>
                                          </p:val>
                                        </p:tav>
                                        <p:tav tm="100000">
                                          <p:val>
                                            <p:fltVal val="0"/>
                                          </p:val>
                                        </p:tav>
                                      </p:tavLst>
                                    </p:anim>
                                    <p:animEffect transition="in" filter="fade">
                                      <p:cBhvr>
                                        <p:cTn id="18"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00098-9215-471A-A0D0-70E349675611}"/>
              </a:ext>
            </a:extLst>
          </p:cNvPr>
          <p:cNvSpPr>
            <a:spLocks noGrp="1"/>
          </p:cNvSpPr>
          <p:nvPr>
            <p:ph type="title"/>
          </p:nvPr>
        </p:nvSpPr>
        <p:spPr/>
        <p:txBody>
          <a:bodyPr/>
          <a:lstStyle/>
          <a:p>
            <a:r>
              <a:rPr lang="en-US" b="1" u="sng" dirty="0">
                <a:solidFill>
                  <a:schemeClr val="accent3">
                    <a:lumMod val="75000"/>
                  </a:schemeClr>
                </a:solidFill>
              </a:rPr>
              <a:t>Input And Output Screen Designs</a:t>
            </a:r>
            <a:endParaRPr lang="en-IN" dirty="0"/>
          </a:p>
        </p:txBody>
      </p:sp>
      <p:sp>
        <p:nvSpPr>
          <p:cNvPr id="3" name="Content Placeholder 2">
            <a:extLst>
              <a:ext uri="{FF2B5EF4-FFF2-40B4-BE49-F238E27FC236}">
                <a16:creationId xmlns:a16="http://schemas.microsoft.com/office/drawing/2014/main" id="{041B87B6-D4A0-44CA-86C1-B22BDFF4AE18}"/>
              </a:ext>
            </a:extLst>
          </p:cNvPr>
          <p:cNvSpPr>
            <a:spLocks noGrp="1"/>
          </p:cNvSpPr>
          <p:nvPr>
            <p:ph idx="1"/>
          </p:nvPr>
        </p:nvSpPr>
        <p:spPr/>
        <p:txBody>
          <a:bodyPr/>
          <a:lstStyle/>
          <a:p>
            <a:r>
              <a:rPr lang="en-US" sz="1800" b="1" dirty="0">
                <a:solidFill>
                  <a:schemeClr val="accent3">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Car Part</a:t>
            </a:r>
            <a:r>
              <a:rPr lang="en-US" sz="1800" b="1" spc="15" dirty="0">
                <a:solidFill>
                  <a:schemeClr val="accent3">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a:solidFill>
                  <a:schemeClr val="accent3">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Information:-</a:t>
            </a:r>
            <a:endParaRPr lang="en-IN" sz="1800" b="1" dirty="0">
              <a:solidFill>
                <a:schemeClr val="accent3">
                  <a:lumMod val="75000"/>
                </a:schemeClr>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endParaRPr lang="en-IN" dirty="0"/>
          </a:p>
        </p:txBody>
      </p:sp>
      <p:grpSp>
        <p:nvGrpSpPr>
          <p:cNvPr id="10" name="Group 9">
            <a:extLst>
              <a:ext uri="{FF2B5EF4-FFF2-40B4-BE49-F238E27FC236}">
                <a16:creationId xmlns:a16="http://schemas.microsoft.com/office/drawing/2014/main" id="{1757F09A-24D9-4604-99EB-3830E46111B7}"/>
              </a:ext>
            </a:extLst>
          </p:cNvPr>
          <p:cNvGrpSpPr>
            <a:grpSpLocks/>
          </p:cNvGrpSpPr>
          <p:nvPr/>
        </p:nvGrpSpPr>
        <p:grpSpPr bwMode="auto">
          <a:xfrm>
            <a:off x="2717220" y="2667859"/>
            <a:ext cx="6029215" cy="3057081"/>
            <a:chOff x="1462" y="277"/>
            <a:chExt cx="9015" cy="4075"/>
          </a:xfrm>
        </p:grpSpPr>
        <p:pic>
          <p:nvPicPr>
            <p:cNvPr id="8" name="Picture 7">
              <a:extLst>
                <a:ext uri="{FF2B5EF4-FFF2-40B4-BE49-F238E27FC236}">
                  <a16:creationId xmlns:a16="http://schemas.microsoft.com/office/drawing/2014/main" id="{B667EBA1-9832-4000-BC38-E50998E610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0" y="285"/>
              <a:ext cx="9000" cy="4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24E8AD87-A8D9-40DF-AFA7-0D70339D4569}"/>
                </a:ext>
              </a:extLst>
            </p:cNvPr>
            <p:cNvSpPr>
              <a:spLocks noChangeArrowheads="1"/>
            </p:cNvSpPr>
            <p:nvPr/>
          </p:nvSpPr>
          <p:spPr bwMode="auto">
            <a:xfrm>
              <a:off x="1462" y="277"/>
              <a:ext cx="9015" cy="4075"/>
            </a:xfrm>
            <a:prstGeom prst="rect">
              <a:avLst/>
            </a:prstGeom>
            <a:noFill/>
            <a:ln w="9525">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n-IN"/>
            </a:p>
          </p:txBody>
        </p:sp>
      </p:grpSp>
    </p:spTree>
    <p:extLst>
      <p:ext uri="{BB962C8B-B14F-4D97-AF65-F5344CB8AC3E}">
        <p14:creationId xmlns:p14="http://schemas.microsoft.com/office/powerpoint/2010/main" val="170918971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C1409-4932-4EC5-8F59-BAC1680F06C9}"/>
              </a:ext>
            </a:extLst>
          </p:cNvPr>
          <p:cNvSpPr>
            <a:spLocks noGrp="1"/>
          </p:cNvSpPr>
          <p:nvPr>
            <p:ph type="title"/>
          </p:nvPr>
        </p:nvSpPr>
        <p:spPr/>
        <p:txBody>
          <a:bodyPr>
            <a:normAutofit/>
          </a:bodyPr>
          <a:lstStyle/>
          <a:p>
            <a:r>
              <a:rPr lang="en-US" sz="5400" b="1" u="sng" dirty="0">
                <a:solidFill>
                  <a:schemeClr val="accent3">
                    <a:lumMod val="75000"/>
                  </a:schemeClr>
                </a:solidFill>
              </a:rPr>
              <a:t>Conclusion</a:t>
            </a:r>
            <a:endParaRPr lang="en-IN" sz="5400" b="1" u="sng" dirty="0">
              <a:solidFill>
                <a:schemeClr val="accent3">
                  <a:lumMod val="75000"/>
                </a:schemeClr>
              </a:solidFill>
            </a:endParaRPr>
          </a:p>
        </p:txBody>
      </p:sp>
      <p:sp>
        <p:nvSpPr>
          <p:cNvPr id="3" name="Content Placeholder 2">
            <a:extLst>
              <a:ext uri="{FF2B5EF4-FFF2-40B4-BE49-F238E27FC236}">
                <a16:creationId xmlns:a16="http://schemas.microsoft.com/office/drawing/2014/main" id="{36890C03-E3FB-4E0D-9F2D-E0259579B55F}"/>
              </a:ext>
            </a:extLst>
          </p:cNvPr>
          <p:cNvSpPr>
            <a:spLocks noGrp="1"/>
          </p:cNvSpPr>
          <p:nvPr>
            <p:ph idx="1"/>
          </p:nvPr>
        </p:nvSpPr>
        <p:spPr/>
        <p:txBody>
          <a:bodyPr>
            <a:normAutofit/>
          </a:bodyPr>
          <a:lstStyle/>
          <a:p>
            <a:pPr>
              <a:buFont typeface="Arial" panose="020B0604020202020204" pitchFamily="34" charset="0"/>
              <a:buChar char="•"/>
            </a:pPr>
            <a:r>
              <a:rPr lang="en-US" sz="1700" dirty="0">
                <a:solidFill>
                  <a:schemeClr val="accent3">
                    <a:lumMod val="75000"/>
                  </a:schemeClr>
                </a:solidFill>
                <a:effectLst/>
                <a:latin typeface="+mj-lt"/>
                <a:ea typeface="Times New Roman" panose="02020603050405020304" pitchFamily="18" charset="0"/>
                <a:cs typeface="Times New Roman" panose="02020603050405020304" pitchFamily="18" charset="0"/>
              </a:rPr>
              <a:t>In augmented Reality customer can feel and experience it anywhere </a:t>
            </a:r>
            <a:r>
              <a:rPr lang="en-US" sz="1700" spc="-15" dirty="0">
                <a:solidFill>
                  <a:schemeClr val="accent3">
                    <a:lumMod val="75000"/>
                  </a:schemeClr>
                </a:solidFill>
                <a:effectLst/>
                <a:latin typeface="+mj-lt"/>
                <a:ea typeface="Times New Roman" panose="02020603050405020304" pitchFamily="18" charset="0"/>
                <a:cs typeface="Times New Roman" panose="02020603050405020304" pitchFamily="18" charset="0"/>
              </a:rPr>
              <a:t>or </a:t>
            </a:r>
            <a:r>
              <a:rPr lang="en-US" sz="1700" dirty="0">
                <a:solidFill>
                  <a:schemeClr val="accent3">
                    <a:lumMod val="75000"/>
                  </a:schemeClr>
                </a:solidFill>
                <a:effectLst/>
                <a:latin typeface="+mj-lt"/>
                <a:ea typeface="Times New Roman" panose="02020603050405020304" pitchFamily="18" charset="0"/>
                <a:cs typeface="Times New Roman" panose="02020603050405020304" pitchFamily="18" charset="0"/>
              </a:rPr>
              <a:t>where he want. It's not necessary to have Real car with user we can experience in virtual car. </a:t>
            </a:r>
          </a:p>
          <a:p>
            <a:pPr>
              <a:buFont typeface="Arial" panose="020B0604020202020204" pitchFamily="34" charset="0"/>
              <a:buChar char="•"/>
            </a:pPr>
            <a:r>
              <a:rPr lang="en-US" sz="1700" dirty="0">
                <a:solidFill>
                  <a:schemeClr val="accent3">
                    <a:lumMod val="75000"/>
                  </a:schemeClr>
                </a:solidFill>
                <a:effectLst/>
                <a:latin typeface="+mj-lt"/>
                <a:ea typeface="Times New Roman" panose="02020603050405020304" pitchFamily="18" charset="0"/>
                <a:cs typeface="Times New Roman" panose="02020603050405020304" pitchFamily="18" charset="0"/>
              </a:rPr>
              <a:t>The interaction with augmented world is in two ways, using physical objects placeholder objects and by hand gestures.</a:t>
            </a:r>
          </a:p>
          <a:p>
            <a:pPr>
              <a:buFont typeface="Arial" panose="020B0604020202020204" pitchFamily="34" charset="0"/>
              <a:buChar char="•"/>
            </a:pPr>
            <a:r>
              <a:rPr lang="en-US" sz="1700" dirty="0">
                <a:solidFill>
                  <a:schemeClr val="accent3">
                    <a:lumMod val="75000"/>
                  </a:schemeClr>
                </a:solidFill>
                <a:effectLst/>
                <a:latin typeface="+mj-lt"/>
                <a:ea typeface="Times New Roman" panose="02020603050405020304" pitchFamily="18" charset="0"/>
                <a:cs typeface="Times New Roman" panose="02020603050405020304" pitchFamily="18" charset="0"/>
              </a:rPr>
              <a:t> Created an Augmented Reality app to show how automobile companies can integrate AR in their app so that interested buyers can have a quick look on how various car models look in different colors.</a:t>
            </a:r>
          </a:p>
          <a:p>
            <a:pPr>
              <a:buFont typeface="Arial" panose="020B0604020202020204" pitchFamily="34" charset="0"/>
              <a:buChar char="•"/>
            </a:pPr>
            <a:r>
              <a:rPr lang="en-US" sz="1700" dirty="0">
                <a:solidFill>
                  <a:schemeClr val="accent3">
                    <a:lumMod val="75000"/>
                  </a:schemeClr>
                </a:solidFill>
                <a:effectLst/>
                <a:latin typeface="+mj-lt"/>
                <a:ea typeface="Times New Roman" panose="02020603050405020304" pitchFamily="18" charset="0"/>
                <a:cs typeface="Times New Roman" panose="02020603050405020304" pitchFamily="18" charset="0"/>
              </a:rPr>
              <a:t>so buyer can quickly decide </a:t>
            </a:r>
            <a:r>
              <a:rPr lang="en-US" sz="1700" spc="-15" dirty="0">
                <a:solidFill>
                  <a:schemeClr val="accent3">
                    <a:lumMod val="75000"/>
                  </a:schemeClr>
                </a:solidFill>
                <a:effectLst/>
                <a:latin typeface="+mj-lt"/>
                <a:ea typeface="Times New Roman" panose="02020603050405020304" pitchFamily="18" charset="0"/>
                <a:cs typeface="Times New Roman" panose="02020603050405020304" pitchFamily="18" charset="0"/>
              </a:rPr>
              <a:t>on </a:t>
            </a:r>
            <a:r>
              <a:rPr lang="en-US" sz="1700" dirty="0">
                <a:solidFill>
                  <a:schemeClr val="accent3">
                    <a:lumMod val="75000"/>
                  </a:schemeClr>
                </a:solidFill>
                <a:effectLst/>
                <a:latin typeface="+mj-lt"/>
                <a:ea typeface="Times New Roman" panose="02020603050405020304" pitchFamily="18" charset="0"/>
                <a:cs typeface="Times New Roman" panose="02020603050405020304" pitchFamily="18" charset="0"/>
              </a:rPr>
              <a:t>which features he want in his new car and confirm his decision by going to the showroom just to take a test-drive this would save a lot </a:t>
            </a:r>
            <a:r>
              <a:rPr lang="en-US" sz="1700" spc="-15" dirty="0">
                <a:solidFill>
                  <a:schemeClr val="accent3">
                    <a:lumMod val="75000"/>
                  </a:schemeClr>
                </a:solidFill>
                <a:effectLst/>
                <a:latin typeface="+mj-lt"/>
                <a:ea typeface="Times New Roman" panose="02020603050405020304" pitchFamily="18" charset="0"/>
                <a:cs typeface="Times New Roman" panose="02020603050405020304" pitchFamily="18" charset="0"/>
              </a:rPr>
              <a:t>of</a:t>
            </a:r>
            <a:r>
              <a:rPr lang="en-US" sz="1700" dirty="0">
                <a:solidFill>
                  <a:schemeClr val="accent3">
                    <a:lumMod val="75000"/>
                  </a:schemeClr>
                </a:solidFill>
                <a:effectLst/>
                <a:latin typeface="+mj-lt"/>
                <a:ea typeface="Times New Roman" panose="02020603050405020304" pitchFamily="18" charset="0"/>
                <a:cs typeface="Times New Roman" panose="02020603050405020304" pitchFamily="18" charset="0"/>
              </a:rPr>
              <a:t> time</a:t>
            </a:r>
            <a:endParaRPr lang="en-IN" sz="1700" dirty="0">
              <a:solidFill>
                <a:schemeClr val="accent3">
                  <a:lumMod val="75000"/>
                </a:schemeClr>
              </a:solidFill>
              <a:effectLst/>
              <a:latin typeface="+mj-lt"/>
              <a:ea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IN" sz="1700" dirty="0">
              <a:solidFill>
                <a:schemeClr val="accent3">
                  <a:lumMod val="75000"/>
                </a:schemeClr>
              </a:solidFill>
              <a:latin typeface="+mj-lt"/>
            </a:endParaRPr>
          </a:p>
        </p:txBody>
      </p:sp>
    </p:spTree>
    <p:extLst>
      <p:ext uri="{BB962C8B-B14F-4D97-AF65-F5344CB8AC3E}">
        <p14:creationId xmlns:p14="http://schemas.microsoft.com/office/powerpoint/2010/main" val="16830349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E1A92-96D2-4942-B654-A98DDB59F21A}"/>
              </a:ext>
            </a:extLst>
          </p:cNvPr>
          <p:cNvSpPr>
            <a:spLocks noGrp="1"/>
          </p:cNvSpPr>
          <p:nvPr>
            <p:ph type="title"/>
          </p:nvPr>
        </p:nvSpPr>
        <p:spPr/>
        <p:txBody>
          <a:bodyPr>
            <a:normAutofit/>
          </a:bodyPr>
          <a:lstStyle/>
          <a:p>
            <a:r>
              <a:rPr lang="en-US" sz="5400" b="1" u="sng" dirty="0">
                <a:solidFill>
                  <a:schemeClr val="accent3">
                    <a:lumMod val="75000"/>
                  </a:schemeClr>
                </a:solidFill>
              </a:rPr>
              <a:t>Future Enhancement</a:t>
            </a:r>
            <a:endParaRPr lang="en-IN" sz="5400" b="1" u="sng" dirty="0">
              <a:solidFill>
                <a:schemeClr val="accent3">
                  <a:lumMod val="75000"/>
                </a:schemeClr>
              </a:solidFill>
            </a:endParaRPr>
          </a:p>
        </p:txBody>
      </p:sp>
      <p:sp>
        <p:nvSpPr>
          <p:cNvPr id="3" name="Content Placeholder 2">
            <a:extLst>
              <a:ext uri="{FF2B5EF4-FFF2-40B4-BE49-F238E27FC236}">
                <a16:creationId xmlns:a16="http://schemas.microsoft.com/office/drawing/2014/main" id="{D08F37CA-5760-4806-B089-D1F289070E7A}"/>
              </a:ext>
            </a:extLst>
          </p:cNvPr>
          <p:cNvSpPr>
            <a:spLocks noGrp="1"/>
          </p:cNvSpPr>
          <p:nvPr>
            <p:ph idx="1"/>
          </p:nvPr>
        </p:nvSpPr>
        <p:spPr/>
        <p:txBody>
          <a:bodyPr>
            <a:normAutofit/>
          </a:bodyPr>
          <a:lstStyle/>
          <a:p>
            <a:pPr>
              <a:spcBef>
                <a:spcPts val="200"/>
              </a:spcBef>
              <a:buFont typeface="Arial" panose="020B0604020202020204" pitchFamily="34" charset="0"/>
              <a:buChar char="•"/>
            </a:pPr>
            <a:r>
              <a:rPr lang="en-US" sz="1700" dirty="0">
                <a:solidFill>
                  <a:schemeClr val="accent3">
                    <a:lumMod val="75000"/>
                  </a:schemeClr>
                </a:solidFill>
                <a:effectLst/>
                <a:latin typeface="+mj-lt"/>
                <a:ea typeface="Times New Roman" panose="02020603050405020304" pitchFamily="18" charset="0"/>
                <a:cs typeface="Times New Roman" panose="02020603050405020304" pitchFamily="18" charset="0"/>
              </a:rPr>
              <a:t>Improve interaction in augmented reality (for the field personnel)</a:t>
            </a:r>
          </a:p>
          <a:p>
            <a:pPr>
              <a:spcBef>
                <a:spcPts val="200"/>
              </a:spcBef>
              <a:buFont typeface="Arial" panose="020B0604020202020204" pitchFamily="34" charset="0"/>
              <a:buChar char="•"/>
            </a:pPr>
            <a:endParaRPr lang="en-IN" sz="1700" dirty="0">
              <a:solidFill>
                <a:schemeClr val="accent3">
                  <a:lumMod val="75000"/>
                </a:schemeClr>
              </a:solidFill>
              <a:effectLst/>
              <a:latin typeface="+mj-lt"/>
              <a:ea typeface="Times New Roman" panose="02020603050405020304" pitchFamily="18" charset="0"/>
              <a:cs typeface="Times New Roman" panose="02020603050405020304" pitchFamily="18" charset="0"/>
            </a:endParaRPr>
          </a:p>
          <a:p>
            <a:pPr>
              <a:spcBef>
                <a:spcPts val="200"/>
              </a:spcBef>
              <a:buFont typeface="Arial" panose="020B0604020202020204" pitchFamily="34" charset="0"/>
              <a:buChar char="•"/>
            </a:pPr>
            <a:r>
              <a:rPr lang="en-US" sz="1700" dirty="0">
                <a:solidFill>
                  <a:schemeClr val="accent3">
                    <a:lumMod val="75000"/>
                  </a:schemeClr>
                </a:solidFill>
                <a:effectLst/>
                <a:latin typeface="+mj-lt"/>
                <a:ea typeface="Times New Roman" panose="02020603050405020304" pitchFamily="18" charset="0"/>
                <a:cs typeface="Times New Roman" panose="02020603050405020304" pitchFamily="18" charset="0"/>
              </a:rPr>
              <a:t>Increase immersion and situational awareness for spatially distributed users in the virtual reality and augmented reality. Future work will focus on preparing a fully functional car simulation. We can add the feature of drive the car. We can create same feature in website so no need to download the app and add Buy Option so user can buy a car</a:t>
            </a:r>
            <a:r>
              <a:rPr lang="en-US" sz="1700" spc="50" dirty="0">
                <a:solidFill>
                  <a:schemeClr val="accent3">
                    <a:lumMod val="75000"/>
                  </a:schemeClr>
                </a:solidFill>
                <a:effectLst/>
                <a:latin typeface="+mj-lt"/>
                <a:ea typeface="Times New Roman" panose="02020603050405020304" pitchFamily="18" charset="0"/>
                <a:cs typeface="Times New Roman" panose="02020603050405020304" pitchFamily="18" charset="0"/>
              </a:rPr>
              <a:t> </a:t>
            </a:r>
            <a:r>
              <a:rPr lang="en-US" sz="1700" dirty="0">
                <a:solidFill>
                  <a:schemeClr val="accent3">
                    <a:lumMod val="75000"/>
                  </a:schemeClr>
                </a:solidFill>
                <a:effectLst/>
                <a:latin typeface="+mj-lt"/>
                <a:ea typeface="Times New Roman" panose="02020603050405020304" pitchFamily="18" charset="0"/>
                <a:cs typeface="Times New Roman" panose="02020603050405020304" pitchFamily="18" charset="0"/>
              </a:rPr>
              <a:t>online</a:t>
            </a:r>
            <a:endParaRPr lang="en-IN" sz="1700" dirty="0">
              <a:solidFill>
                <a:schemeClr val="accent3">
                  <a:lumMod val="75000"/>
                </a:schemeClr>
              </a:solidFill>
              <a:effectLst/>
              <a:latin typeface="+mj-lt"/>
              <a:ea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IN" sz="1700" dirty="0">
              <a:solidFill>
                <a:schemeClr val="accent3">
                  <a:lumMod val="75000"/>
                </a:schemeClr>
              </a:solidFill>
              <a:latin typeface="+mj-lt"/>
            </a:endParaRPr>
          </a:p>
        </p:txBody>
      </p:sp>
    </p:spTree>
    <p:extLst>
      <p:ext uri="{BB962C8B-B14F-4D97-AF65-F5344CB8AC3E}">
        <p14:creationId xmlns:p14="http://schemas.microsoft.com/office/powerpoint/2010/main" val="176332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376731-E762-4340-AC1E-96A184B14EC4}"/>
              </a:ext>
            </a:extLst>
          </p:cNvPr>
          <p:cNvSpPr>
            <a:spLocks noGrp="1"/>
          </p:cNvSpPr>
          <p:nvPr>
            <p:ph type="title"/>
          </p:nvPr>
        </p:nvSpPr>
        <p:spPr/>
        <p:txBody>
          <a:bodyPr>
            <a:normAutofit/>
          </a:bodyPr>
          <a:lstStyle/>
          <a:p>
            <a:r>
              <a:rPr lang="en-US" sz="5400" b="1" u="sng" dirty="0">
                <a:solidFill>
                  <a:schemeClr val="accent3">
                    <a:lumMod val="75000"/>
                  </a:schemeClr>
                </a:solidFill>
              </a:rPr>
              <a:t>Reference And </a:t>
            </a:r>
            <a:r>
              <a:rPr lang="en-US" sz="5400" b="1" u="sng" dirty="0">
                <a:solidFill>
                  <a:schemeClr val="accent3">
                    <a:lumMod val="75000"/>
                  </a:schemeClr>
                </a:solidFill>
                <a:effectLst/>
                <a:ea typeface="Times New Roman" panose="02020603050405020304" pitchFamily="18" charset="0"/>
              </a:rPr>
              <a:t>Bibliography</a:t>
            </a:r>
            <a:endParaRPr lang="en-IN" sz="5400" b="1" u="sng" dirty="0">
              <a:solidFill>
                <a:schemeClr val="accent3">
                  <a:lumMod val="75000"/>
                </a:schemeClr>
              </a:solidFill>
            </a:endParaRPr>
          </a:p>
        </p:txBody>
      </p:sp>
      <p:sp>
        <p:nvSpPr>
          <p:cNvPr id="3" name="Content Placeholder 2">
            <a:extLst>
              <a:ext uri="{FF2B5EF4-FFF2-40B4-BE49-F238E27FC236}">
                <a16:creationId xmlns:a16="http://schemas.microsoft.com/office/drawing/2014/main" id="{3D8FBE2A-ACAB-4EAD-A092-E449593B3B2A}"/>
              </a:ext>
            </a:extLst>
          </p:cNvPr>
          <p:cNvSpPr>
            <a:spLocks noGrp="1"/>
          </p:cNvSpPr>
          <p:nvPr>
            <p:ph idx="1"/>
          </p:nvPr>
        </p:nvSpPr>
        <p:spPr/>
        <p:txBody>
          <a:bodyPr>
            <a:normAutofit/>
          </a:bodyPr>
          <a:lstStyle/>
          <a:p>
            <a:pPr>
              <a:spcBef>
                <a:spcPts val="200"/>
              </a:spcBef>
              <a:buFont typeface="Wingdings" panose="05000000000000000000" pitchFamily="2" charset="2"/>
              <a:buChar char="q"/>
            </a:pPr>
            <a:r>
              <a:rPr lang="en-US" sz="1700" b="1" dirty="0">
                <a:solidFill>
                  <a:schemeClr val="accent3">
                    <a:lumMod val="75000"/>
                  </a:schemeClr>
                </a:solidFill>
                <a:latin typeface="+mj-lt"/>
              </a:rPr>
              <a:t>Reference</a:t>
            </a:r>
            <a:endParaRPr lang="en-US" sz="1700" b="1" dirty="0">
              <a:solidFill>
                <a:schemeClr val="accent3">
                  <a:lumMod val="75000"/>
                </a:schemeClr>
              </a:solidFill>
              <a:effectLst/>
              <a:latin typeface="+mj-lt"/>
              <a:ea typeface="Times New Roman" panose="02020603050405020304" pitchFamily="18" charset="0"/>
              <a:cs typeface="Times New Roman" panose="02020603050405020304" pitchFamily="18" charset="0"/>
            </a:endParaRPr>
          </a:p>
          <a:p>
            <a:pPr>
              <a:spcBef>
                <a:spcPts val="200"/>
              </a:spcBef>
              <a:buFont typeface="Arial" panose="020B0604020202020204" pitchFamily="34" charset="0"/>
              <a:buChar char="•"/>
            </a:pPr>
            <a:r>
              <a:rPr lang="en-US" sz="1700" dirty="0">
                <a:solidFill>
                  <a:schemeClr val="accent3">
                    <a:lumMod val="75000"/>
                  </a:schemeClr>
                </a:solidFill>
                <a:effectLst/>
                <a:latin typeface="+mj-lt"/>
                <a:ea typeface="Times New Roman" panose="02020603050405020304" pitchFamily="18" charset="0"/>
                <a:cs typeface="Times New Roman" panose="02020603050405020304" pitchFamily="18" charset="0"/>
              </a:rPr>
              <a:t>Title- Augmented Reality based Platform to share virtual</a:t>
            </a:r>
            <a:r>
              <a:rPr lang="en-US" sz="1700" spc="-40" dirty="0">
                <a:solidFill>
                  <a:schemeClr val="accent3">
                    <a:lumMod val="75000"/>
                  </a:schemeClr>
                </a:solidFill>
                <a:effectLst/>
                <a:latin typeface="+mj-lt"/>
                <a:ea typeface="Times New Roman" panose="02020603050405020304" pitchFamily="18" charset="0"/>
                <a:cs typeface="Times New Roman" panose="02020603050405020304" pitchFamily="18" charset="0"/>
              </a:rPr>
              <a:t> </a:t>
            </a:r>
            <a:r>
              <a:rPr lang="en-US" sz="1700" dirty="0">
                <a:solidFill>
                  <a:schemeClr val="accent3">
                    <a:lumMod val="75000"/>
                  </a:schemeClr>
                </a:solidFill>
                <a:effectLst/>
                <a:latin typeface="+mj-lt"/>
                <a:ea typeface="Times New Roman" panose="02020603050405020304" pitchFamily="18" charset="0"/>
                <a:cs typeface="Times New Roman" panose="02020603050405020304" pitchFamily="18" charset="0"/>
              </a:rPr>
              <a:t>worlds</a:t>
            </a:r>
            <a:endParaRPr lang="en-IN" sz="1700" dirty="0">
              <a:solidFill>
                <a:schemeClr val="accent3">
                  <a:lumMod val="75000"/>
                </a:schemeClr>
              </a:solidFill>
              <a:effectLst/>
              <a:latin typeface="+mj-lt"/>
              <a:ea typeface="Times New Roman" panose="02020603050405020304" pitchFamily="18" charset="0"/>
              <a:cs typeface="Times New Roman" panose="02020603050405020304" pitchFamily="18" charset="0"/>
            </a:endParaRPr>
          </a:p>
          <a:p>
            <a:pPr>
              <a:spcBef>
                <a:spcPts val="200"/>
              </a:spcBef>
              <a:buFont typeface="Arial" panose="020B0604020202020204" pitchFamily="34" charset="0"/>
              <a:buChar char="•"/>
            </a:pPr>
            <a:r>
              <a:rPr lang="en-US" sz="1700" dirty="0">
                <a:solidFill>
                  <a:schemeClr val="accent3">
                    <a:lumMod val="75000"/>
                  </a:schemeClr>
                </a:solidFill>
                <a:effectLst/>
                <a:latin typeface="+mj-lt"/>
                <a:ea typeface="Times New Roman" panose="02020603050405020304" pitchFamily="18" charset="0"/>
                <a:cs typeface="Times New Roman" panose="02020603050405020304" pitchFamily="18" charset="0"/>
              </a:rPr>
              <a:t>Author-Prof. Dhananjay Gaikwad1, Akash Chikane2, </a:t>
            </a:r>
            <a:r>
              <a:rPr lang="en-US" sz="1700" dirty="0" err="1">
                <a:solidFill>
                  <a:schemeClr val="accent3">
                    <a:lumMod val="75000"/>
                  </a:schemeClr>
                </a:solidFill>
                <a:effectLst/>
                <a:latin typeface="+mj-lt"/>
                <a:ea typeface="Times New Roman" panose="02020603050405020304" pitchFamily="18" charset="0"/>
                <a:cs typeface="Times New Roman" panose="02020603050405020304" pitchFamily="18" charset="0"/>
              </a:rPr>
              <a:t>Shrikrishna</a:t>
            </a:r>
            <a:r>
              <a:rPr lang="en-US" sz="1700" dirty="0">
                <a:solidFill>
                  <a:schemeClr val="accent3">
                    <a:lumMod val="75000"/>
                  </a:schemeClr>
                </a:solidFill>
                <a:effectLst/>
                <a:latin typeface="+mj-lt"/>
                <a:ea typeface="Times New Roman" panose="02020603050405020304" pitchFamily="18" charset="0"/>
                <a:cs typeface="Times New Roman" panose="02020603050405020304" pitchFamily="18" charset="0"/>
              </a:rPr>
              <a:t> Kulkarni3, Aishwarya Nhavkar4</a:t>
            </a:r>
            <a:endParaRPr lang="en-IN" sz="1700" dirty="0">
              <a:solidFill>
                <a:schemeClr val="accent3">
                  <a:lumMod val="75000"/>
                </a:schemeClr>
              </a:solidFill>
              <a:effectLst/>
              <a:latin typeface="+mj-lt"/>
              <a:ea typeface="Times New Roman" panose="02020603050405020304" pitchFamily="18" charset="0"/>
              <a:cs typeface="Times New Roman" panose="02020603050405020304" pitchFamily="18" charset="0"/>
            </a:endParaRPr>
          </a:p>
          <a:p>
            <a:pPr>
              <a:spcBef>
                <a:spcPts val="200"/>
              </a:spcBef>
              <a:buFont typeface="Arial" panose="020B0604020202020204" pitchFamily="34" charset="0"/>
              <a:buChar char="•"/>
            </a:pPr>
            <a:r>
              <a:rPr lang="en-US" sz="1700" dirty="0">
                <a:solidFill>
                  <a:schemeClr val="accent3">
                    <a:lumMod val="75000"/>
                  </a:schemeClr>
                </a:solidFill>
                <a:effectLst/>
                <a:latin typeface="+mj-lt"/>
                <a:ea typeface="Times New Roman" panose="02020603050405020304" pitchFamily="18" charset="0"/>
                <a:cs typeface="Times New Roman" panose="02020603050405020304" pitchFamily="18" charset="0"/>
              </a:rPr>
              <a:t>Date of Paper- Jan-2018</a:t>
            </a:r>
          </a:p>
          <a:p>
            <a:pPr>
              <a:spcBef>
                <a:spcPts val="200"/>
              </a:spcBef>
              <a:buFont typeface="Wingdings" panose="05000000000000000000" pitchFamily="2" charset="2"/>
              <a:buChar char="q"/>
            </a:pPr>
            <a:r>
              <a:rPr lang="en-US" sz="1700" b="1" dirty="0">
                <a:solidFill>
                  <a:schemeClr val="accent3">
                    <a:lumMod val="75000"/>
                  </a:schemeClr>
                </a:solidFill>
                <a:effectLst/>
                <a:latin typeface="+mj-lt"/>
                <a:ea typeface="Times New Roman" panose="02020603050405020304" pitchFamily="18" charset="0"/>
              </a:rPr>
              <a:t>Bibliography</a:t>
            </a:r>
            <a:endParaRPr lang="en-IN" sz="1700" b="1" dirty="0">
              <a:solidFill>
                <a:schemeClr val="accent3">
                  <a:lumMod val="75000"/>
                </a:schemeClr>
              </a:solidFill>
              <a:effectLst/>
              <a:latin typeface="+mj-lt"/>
              <a:ea typeface="Times New Roman" panose="02020603050405020304" pitchFamily="18" charset="0"/>
              <a:cs typeface="Times New Roman" panose="02020603050405020304" pitchFamily="18" charset="0"/>
            </a:endParaRPr>
          </a:p>
          <a:p>
            <a:pPr marL="321945" marR="4349115" indent="-285750">
              <a:lnSpc>
                <a:spcPct val="100000"/>
              </a:lnSpc>
              <a:spcBef>
                <a:spcPts val="5"/>
              </a:spcBef>
              <a:spcAft>
                <a:spcPts val="0"/>
              </a:spcAft>
              <a:buFont typeface="Arial" panose="020B0604020202020204" pitchFamily="34" charset="0"/>
              <a:buChar char="•"/>
            </a:pPr>
            <a:r>
              <a:rPr lang="en-US" sz="1700" u="sng" dirty="0">
                <a:solidFill>
                  <a:schemeClr val="accent3">
                    <a:lumMod val="75000"/>
                  </a:schemeClr>
                </a:solidFill>
                <a:effectLst/>
                <a:latin typeface="+mj-lt"/>
                <a:ea typeface="Times New Roman" panose="02020603050405020304" pitchFamily="18" charset="0"/>
                <a:hlinkClick r:id="rId2">
                  <a:extLst>
                    <a:ext uri="{A12FA001-AC4F-418D-AE19-62706E023703}">
                      <ahyp:hlinkClr xmlns:ahyp="http://schemas.microsoft.com/office/drawing/2018/hyperlinkcolor" val="tx"/>
                    </a:ext>
                  </a:extLst>
                </a:hlinkClick>
              </a:rPr>
              <a:t>https://unity.com/</a:t>
            </a:r>
            <a:r>
              <a:rPr lang="en-US" sz="1700" dirty="0">
                <a:solidFill>
                  <a:schemeClr val="accent3">
                    <a:lumMod val="75000"/>
                  </a:schemeClr>
                </a:solidFill>
                <a:effectLst/>
                <a:latin typeface="+mj-lt"/>
                <a:ea typeface="Times New Roman" panose="02020603050405020304" pitchFamily="18" charset="0"/>
              </a:rPr>
              <a:t> </a:t>
            </a:r>
          </a:p>
          <a:p>
            <a:pPr marL="321945" marR="4349115" indent="-285750">
              <a:lnSpc>
                <a:spcPct val="100000"/>
              </a:lnSpc>
              <a:spcBef>
                <a:spcPts val="5"/>
              </a:spcBef>
              <a:spcAft>
                <a:spcPts val="0"/>
              </a:spcAft>
              <a:buFont typeface="Arial" panose="020B0604020202020204" pitchFamily="34" charset="0"/>
              <a:buChar char="•"/>
            </a:pPr>
            <a:r>
              <a:rPr lang="en-US" sz="1700" u="sng" dirty="0">
                <a:solidFill>
                  <a:schemeClr val="accent3">
                    <a:lumMod val="75000"/>
                  </a:schemeClr>
                </a:solidFill>
                <a:effectLst/>
                <a:latin typeface="+mj-lt"/>
                <a:ea typeface="Times New Roman" panose="02020603050405020304" pitchFamily="18" charset="0"/>
                <a:hlinkClick r:id="rId3">
                  <a:extLst>
                    <a:ext uri="{A12FA001-AC4F-418D-AE19-62706E023703}">
                      <ahyp:hlinkClr xmlns:ahyp="http://schemas.microsoft.com/office/drawing/2018/hyperlinkcolor" val="tx"/>
                    </a:ext>
                  </a:extLst>
                </a:hlinkClick>
              </a:rPr>
              <a:t>https://developers.google.com/ar</a:t>
            </a:r>
            <a:endParaRPr lang="en-IN" sz="1700" dirty="0">
              <a:solidFill>
                <a:schemeClr val="accent3">
                  <a:lumMod val="75000"/>
                </a:schemeClr>
              </a:solidFill>
              <a:effectLst/>
              <a:latin typeface="+mj-lt"/>
              <a:ea typeface="Times New Roman" panose="02020603050405020304" pitchFamily="18" charset="0"/>
            </a:endParaRPr>
          </a:p>
          <a:p>
            <a:pPr>
              <a:spcBef>
                <a:spcPts val="50"/>
              </a:spcBef>
              <a:buFont typeface="Arial" panose="020B0604020202020204" pitchFamily="34" charset="0"/>
              <a:buChar char="•"/>
            </a:pPr>
            <a:r>
              <a:rPr lang="en-US" sz="1700" dirty="0">
                <a:solidFill>
                  <a:schemeClr val="accent3">
                    <a:lumMod val="75000"/>
                  </a:schemeClr>
                </a:solidFill>
                <a:latin typeface="+mj-lt"/>
                <a:ea typeface="Times New Roman" panose="02020603050405020304" pitchFamily="18" charset="0"/>
              </a:rPr>
              <a:t>  </a:t>
            </a:r>
            <a:r>
              <a:rPr lang="en-US" sz="1700" u="sng" dirty="0">
                <a:solidFill>
                  <a:schemeClr val="accent3">
                    <a:lumMod val="75000"/>
                  </a:schemeClr>
                </a:solidFill>
                <a:latin typeface="+mj-lt"/>
                <a:ea typeface="Times New Roman" panose="02020603050405020304" pitchFamily="18" charset="0"/>
              </a:rPr>
              <a:t>https://sketchfab.com/3d-models/</a:t>
            </a:r>
            <a:endParaRPr lang="en-IN" sz="1700" dirty="0">
              <a:solidFill>
                <a:schemeClr val="accent3">
                  <a:lumMod val="75000"/>
                </a:schemeClr>
              </a:solidFill>
              <a:effectLst/>
              <a:latin typeface="+mj-lt"/>
              <a:ea typeface="Times New Roman" panose="02020603050405020304" pitchFamily="18" charset="0"/>
              <a:cs typeface="Times New Roman" panose="02020603050405020304" pitchFamily="18" charset="0"/>
            </a:endParaRPr>
          </a:p>
          <a:p>
            <a:pPr marL="0" indent="0">
              <a:buNone/>
            </a:pPr>
            <a:endParaRPr lang="en-IN" sz="1700" dirty="0">
              <a:solidFill>
                <a:schemeClr val="accent3">
                  <a:lumMod val="75000"/>
                </a:schemeClr>
              </a:solidFill>
              <a:latin typeface="+mj-lt"/>
            </a:endParaRPr>
          </a:p>
        </p:txBody>
      </p:sp>
    </p:spTree>
    <p:extLst>
      <p:ext uri="{BB962C8B-B14F-4D97-AF65-F5344CB8AC3E}">
        <p14:creationId xmlns:p14="http://schemas.microsoft.com/office/powerpoint/2010/main" val="33843647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down)">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down)">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789D492-9BC9-4FA3-AD03-A0444BEAB7DC}"/>
              </a:ext>
            </a:extLst>
          </p:cNvPr>
          <p:cNvSpPr>
            <a:spLocks noGrp="1"/>
          </p:cNvSpPr>
          <p:nvPr>
            <p:ph type="title"/>
          </p:nvPr>
        </p:nvSpPr>
        <p:spPr>
          <a:xfrm>
            <a:off x="1066800" y="2948472"/>
            <a:ext cx="10058400" cy="1371600"/>
          </a:xfrm>
        </p:spPr>
        <p:txBody>
          <a:bodyPr>
            <a:normAutofit/>
          </a:bodyPr>
          <a:lstStyle/>
          <a:p>
            <a:pPr algn="ctr"/>
            <a:r>
              <a:rPr lang="en-US" sz="6500" b="1" dirty="0">
                <a:solidFill>
                  <a:schemeClr val="accent3">
                    <a:lumMod val="75000"/>
                  </a:schemeClr>
                </a:solidFill>
              </a:rPr>
              <a:t>Thank you	</a:t>
            </a:r>
            <a:endParaRPr lang="en-IN" sz="6500" b="1" dirty="0">
              <a:solidFill>
                <a:schemeClr val="accent3">
                  <a:lumMod val="75000"/>
                </a:schemeClr>
              </a:solidFill>
            </a:endParaRPr>
          </a:p>
        </p:txBody>
      </p:sp>
    </p:spTree>
    <p:extLst>
      <p:ext uri="{BB962C8B-B14F-4D97-AF65-F5344CB8AC3E}">
        <p14:creationId xmlns:p14="http://schemas.microsoft.com/office/powerpoint/2010/main" val="18324318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63D66-3C39-4663-9EF8-70FC5DE1A07A}"/>
              </a:ext>
            </a:extLst>
          </p:cNvPr>
          <p:cNvSpPr>
            <a:spLocks noGrp="1"/>
          </p:cNvSpPr>
          <p:nvPr>
            <p:ph type="title"/>
          </p:nvPr>
        </p:nvSpPr>
        <p:spPr/>
        <p:txBody>
          <a:bodyPr>
            <a:normAutofit/>
          </a:bodyPr>
          <a:lstStyle/>
          <a:p>
            <a:r>
              <a:rPr lang="en-US" sz="4400" b="1" i="0" u="sng" strike="noStrike" baseline="0" dirty="0">
                <a:solidFill>
                  <a:schemeClr val="accent3">
                    <a:lumMod val="75000"/>
                  </a:schemeClr>
                </a:solidFill>
              </a:rPr>
              <a:t>Why Is The Particular Topic Chosen ?</a:t>
            </a:r>
            <a:endParaRPr lang="en-IN" sz="4400" u="sng" dirty="0">
              <a:solidFill>
                <a:schemeClr val="accent3">
                  <a:lumMod val="75000"/>
                </a:schemeClr>
              </a:solidFill>
            </a:endParaRPr>
          </a:p>
        </p:txBody>
      </p:sp>
      <p:sp>
        <p:nvSpPr>
          <p:cNvPr id="3" name="Content Placeholder 2">
            <a:extLst>
              <a:ext uri="{FF2B5EF4-FFF2-40B4-BE49-F238E27FC236}">
                <a16:creationId xmlns:a16="http://schemas.microsoft.com/office/drawing/2014/main" id="{F7C44F38-0FC4-4F5C-B11E-93DA1719E858}"/>
              </a:ext>
            </a:extLst>
          </p:cNvPr>
          <p:cNvSpPr>
            <a:spLocks noGrp="1"/>
          </p:cNvSpPr>
          <p:nvPr>
            <p:ph sz="half" idx="1"/>
          </p:nvPr>
        </p:nvSpPr>
        <p:spPr/>
        <p:txBody>
          <a:bodyPr>
            <a:normAutofit/>
          </a:bodyPr>
          <a:lstStyle/>
          <a:p>
            <a:pPr algn="l">
              <a:buFont typeface="Arial" panose="020B0604020202020204" pitchFamily="34" charset="0"/>
              <a:buChar char="•"/>
            </a:pPr>
            <a:r>
              <a:rPr lang="en-IN" sz="1700" b="0" i="0" u="none" strike="noStrike" baseline="0" dirty="0">
                <a:solidFill>
                  <a:schemeClr val="accent3">
                    <a:lumMod val="75000"/>
                  </a:schemeClr>
                </a:solidFill>
                <a:latin typeface="+mj-lt"/>
              </a:rPr>
              <a:t>In augmented Reality </a:t>
            </a:r>
            <a:r>
              <a:rPr lang="en-US" sz="1700" b="0" i="0" u="none" strike="noStrike" baseline="0" dirty="0">
                <a:solidFill>
                  <a:schemeClr val="accent3">
                    <a:lumMod val="75000"/>
                  </a:schemeClr>
                </a:solidFill>
                <a:latin typeface="+mj-lt"/>
              </a:rPr>
              <a:t>customer can feel and experience it anywhere or where he want. It’s not necessary to have Real car with user we can experience in virtual </a:t>
            </a:r>
            <a:r>
              <a:rPr lang="en-IN" sz="1700" b="0" i="0" u="none" strike="noStrike" baseline="0" dirty="0">
                <a:solidFill>
                  <a:schemeClr val="accent3">
                    <a:lumMod val="75000"/>
                  </a:schemeClr>
                </a:solidFill>
                <a:latin typeface="+mj-lt"/>
              </a:rPr>
              <a:t>car.</a:t>
            </a:r>
          </a:p>
          <a:p>
            <a:pPr algn="l">
              <a:buFont typeface="Arial" panose="020B0604020202020204" pitchFamily="34" charset="0"/>
              <a:buChar char="•"/>
            </a:pPr>
            <a:r>
              <a:rPr lang="en-US" sz="1700" b="0" i="0" u="none" strike="noStrike" baseline="0" dirty="0">
                <a:solidFill>
                  <a:schemeClr val="accent3">
                    <a:lumMod val="75000"/>
                  </a:schemeClr>
                </a:solidFill>
                <a:latin typeface="+mj-lt"/>
              </a:rPr>
              <a:t>In this Augmented Reality Car Customizer App Demonstrated how a customer can have a look at a car model he is interested in &amp; choose between various color options have peek at a interior.</a:t>
            </a:r>
            <a:endParaRPr lang="en-IN" sz="1700" dirty="0">
              <a:solidFill>
                <a:schemeClr val="accent3">
                  <a:lumMod val="75000"/>
                </a:schemeClr>
              </a:solidFill>
              <a:latin typeface="+mj-lt"/>
            </a:endParaRPr>
          </a:p>
          <a:p>
            <a:pPr>
              <a:buFont typeface="Wingdings" panose="05000000000000000000" pitchFamily="2" charset="2"/>
              <a:buChar char="§"/>
            </a:pPr>
            <a:endParaRPr lang="en-IN" sz="1700" dirty="0">
              <a:solidFill>
                <a:schemeClr val="accent3">
                  <a:lumMod val="75000"/>
                </a:schemeClr>
              </a:solidFill>
              <a:latin typeface="+mj-lt"/>
            </a:endParaRPr>
          </a:p>
        </p:txBody>
      </p:sp>
      <p:pic>
        <p:nvPicPr>
          <p:cNvPr id="7" name="Picture 6">
            <a:extLst>
              <a:ext uri="{FF2B5EF4-FFF2-40B4-BE49-F238E27FC236}">
                <a16:creationId xmlns:a16="http://schemas.microsoft.com/office/drawing/2014/main" id="{76684E09-C9D4-4ED7-BC45-1EB17ED28C3F}"/>
              </a:ext>
            </a:extLst>
          </p:cNvPr>
          <p:cNvPicPr>
            <a:picLocks noChangeAspect="1"/>
          </p:cNvPicPr>
          <p:nvPr/>
        </p:nvPicPr>
        <p:blipFill>
          <a:blip r:embed="rId2"/>
          <a:stretch>
            <a:fillRect/>
          </a:stretch>
        </p:blipFill>
        <p:spPr>
          <a:xfrm>
            <a:off x="5850881" y="2462541"/>
            <a:ext cx="5858693" cy="2814342"/>
          </a:xfrm>
          <a:prstGeom prst="rect">
            <a:avLst/>
          </a:prstGeom>
        </p:spPr>
      </p:pic>
    </p:spTree>
    <p:extLst>
      <p:ext uri="{BB962C8B-B14F-4D97-AF65-F5344CB8AC3E}">
        <p14:creationId xmlns:p14="http://schemas.microsoft.com/office/powerpoint/2010/main" val="216463172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80">
                                          <p:stCondLst>
                                            <p:cond delay="0"/>
                                          </p:stCondLst>
                                        </p:cTn>
                                        <p:tgtEl>
                                          <p:spTgt spid="7"/>
                                        </p:tgtEl>
                                      </p:cBhvr>
                                    </p:animEffect>
                                    <p:anim calcmode="lin" valueType="num">
                                      <p:cBhvr>
                                        <p:cTn id="1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23" dur="26">
                                          <p:stCondLst>
                                            <p:cond delay="650"/>
                                          </p:stCondLst>
                                        </p:cTn>
                                        <p:tgtEl>
                                          <p:spTgt spid="7"/>
                                        </p:tgtEl>
                                      </p:cBhvr>
                                      <p:to x="100000" y="60000"/>
                                    </p:animScale>
                                    <p:animScale>
                                      <p:cBhvr>
                                        <p:cTn id="24" dur="166" decel="50000">
                                          <p:stCondLst>
                                            <p:cond delay="676"/>
                                          </p:stCondLst>
                                        </p:cTn>
                                        <p:tgtEl>
                                          <p:spTgt spid="7"/>
                                        </p:tgtEl>
                                      </p:cBhvr>
                                      <p:to x="100000" y="100000"/>
                                    </p:animScale>
                                    <p:animScale>
                                      <p:cBhvr>
                                        <p:cTn id="25" dur="26">
                                          <p:stCondLst>
                                            <p:cond delay="1312"/>
                                          </p:stCondLst>
                                        </p:cTn>
                                        <p:tgtEl>
                                          <p:spTgt spid="7"/>
                                        </p:tgtEl>
                                      </p:cBhvr>
                                      <p:to x="100000" y="80000"/>
                                    </p:animScale>
                                    <p:animScale>
                                      <p:cBhvr>
                                        <p:cTn id="26" dur="166" decel="50000">
                                          <p:stCondLst>
                                            <p:cond delay="1338"/>
                                          </p:stCondLst>
                                        </p:cTn>
                                        <p:tgtEl>
                                          <p:spTgt spid="7"/>
                                        </p:tgtEl>
                                      </p:cBhvr>
                                      <p:to x="100000" y="100000"/>
                                    </p:animScale>
                                    <p:animScale>
                                      <p:cBhvr>
                                        <p:cTn id="27" dur="26">
                                          <p:stCondLst>
                                            <p:cond delay="1642"/>
                                          </p:stCondLst>
                                        </p:cTn>
                                        <p:tgtEl>
                                          <p:spTgt spid="7"/>
                                        </p:tgtEl>
                                      </p:cBhvr>
                                      <p:to x="100000" y="90000"/>
                                    </p:animScale>
                                    <p:animScale>
                                      <p:cBhvr>
                                        <p:cTn id="28" dur="166" decel="50000">
                                          <p:stCondLst>
                                            <p:cond delay="1668"/>
                                          </p:stCondLst>
                                        </p:cTn>
                                        <p:tgtEl>
                                          <p:spTgt spid="7"/>
                                        </p:tgtEl>
                                      </p:cBhvr>
                                      <p:to x="100000" y="100000"/>
                                    </p:animScale>
                                    <p:animScale>
                                      <p:cBhvr>
                                        <p:cTn id="29" dur="26">
                                          <p:stCondLst>
                                            <p:cond delay="1808"/>
                                          </p:stCondLst>
                                        </p:cTn>
                                        <p:tgtEl>
                                          <p:spTgt spid="7"/>
                                        </p:tgtEl>
                                      </p:cBhvr>
                                      <p:to x="100000" y="95000"/>
                                    </p:animScale>
                                    <p:animScale>
                                      <p:cBhvr>
                                        <p:cTn id="30"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54CEA-FE22-4FAF-A258-F4AF83004D0F}"/>
              </a:ext>
            </a:extLst>
          </p:cNvPr>
          <p:cNvSpPr>
            <a:spLocks noGrp="1"/>
          </p:cNvSpPr>
          <p:nvPr>
            <p:ph type="title"/>
          </p:nvPr>
        </p:nvSpPr>
        <p:spPr/>
        <p:txBody>
          <a:bodyPr>
            <a:normAutofit/>
          </a:bodyPr>
          <a:lstStyle/>
          <a:p>
            <a:r>
              <a:rPr lang="en-US" sz="5400" b="1" i="0" u="sng" strike="noStrike" baseline="0" dirty="0">
                <a:solidFill>
                  <a:schemeClr val="accent3">
                    <a:lumMod val="75000"/>
                  </a:schemeClr>
                </a:solidFill>
              </a:rPr>
              <a:t>Objective Of The Project </a:t>
            </a:r>
            <a:endParaRPr lang="en-IN" sz="5400" u="sng" dirty="0">
              <a:solidFill>
                <a:schemeClr val="accent3">
                  <a:lumMod val="75000"/>
                </a:schemeClr>
              </a:solidFill>
            </a:endParaRPr>
          </a:p>
        </p:txBody>
      </p:sp>
      <p:sp>
        <p:nvSpPr>
          <p:cNvPr id="3" name="Content Placeholder 2">
            <a:extLst>
              <a:ext uri="{FF2B5EF4-FFF2-40B4-BE49-F238E27FC236}">
                <a16:creationId xmlns:a16="http://schemas.microsoft.com/office/drawing/2014/main" id="{9E8E5F5B-B4C1-4B9A-BB10-C816AA9F37B2}"/>
              </a:ext>
            </a:extLst>
          </p:cNvPr>
          <p:cNvSpPr>
            <a:spLocks noGrp="1"/>
          </p:cNvSpPr>
          <p:nvPr>
            <p:ph idx="1"/>
          </p:nvPr>
        </p:nvSpPr>
        <p:spPr>
          <a:xfrm>
            <a:off x="1066799" y="2103120"/>
            <a:ext cx="4923183" cy="3849624"/>
          </a:xfrm>
        </p:spPr>
        <p:txBody>
          <a:bodyPr>
            <a:normAutofit/>
          </a:bodyPr>
          <a:lstStyle/>
          <a:p>
            <a:pPr algn="l">
              <a:lnSpc>
                <a:spcPct val="150000"/>
              </a:lnSpc>
              <a:buFont typeface="Arial" panose="020B0604020202020204" pitchFamily="34" charset="0"/>
              <a:buChar char="•"/>
            </a:pPr>
            <a:r>
              <a:rPr lang="en-US" sz="1700" b="0" i="0" u="none" strike="noStrike" baseline="0" dirty="0">
                <a:solidFill>
                  <a:schemeClr val="accent3">
                    <a:lumMod val="75000"/>
                  </a:schemeClr>
                </a:solidFill>
                <a:latin typeface="+mj-lt"/>
              </a:rPr>
              <a:t>Detect the Area for Placing the Car Model</a:t>
            </a:r>
          </a:p>
          <a:p>
            <a:pPr algn="l">
              <a:lnSpc>
                <a:spcPct val="150000"/>
              </a:lnSpc>
              <a:buFont typeface="Arial" panose="020B0604020202020204" pitchFamily="34" charset="0"/>
              <a:buChar char="•"/>
            </a:pPr>
            <a:r>
              <a:rPr lang="en-IN" sz="1700" b="0" i="0" u="none" strike="noStrike" baseline="0" dirty="0">
                <a:solidFill>
                  <a:schemeClr val="accent3">
                    <a:lumMod val="75000"/>
                  </a:schemeClr>
                </a:solidFill>
                <a:latin typeface="+mj-lt"/>
              </a:rPr>
              <a:t>Experience the Car Object</a:t>
            </a:r>
          </a:p>
          <a:p>
            <a:pPr algn="l">
              <a:lnSpc>
                <a:spcPct val="150000"/>
              </a:lnSpc>
              <a:buFont typeface="Arial" panose="020B0604020202020204" pitchFamily="34" charset="0"/>
              <a:buChar char="•"/>
            </a:pPr>
            <a:r>
              <a:rPr lang="en-US" sz="1700" b="0" i="0" u="none" strike="noStrike" baseline="0" dirty="0">
                <a:solidFill>
                  <a:schemeClr val="accent3">
                    <a:lumMod val="75000"/>
                  </a:schemeClr>
                </a:solidFill>
                <a:latin typeface="+mj-lt"/>
              </a:rPr>
              <a:t>Car Rotate in and out</a:t>
            </a:r>
          </a:p>
          <a:p>
            <a:pPr algn="l">
              <a:lnSpc>
                <a:spcPct val="150000"/>
              </a:lnSpc>
              <a:buFont typeface="Arial" panose="020B0604020202020204" pitchFamily="34" charset="0"/>
              <a:buChar char="•"/>
            </a:pPr>
            <a:r>
              <a:rPr lang="en-IN" sz="1700" b="0" i="0" u="none" strike="noStrike" baseline="0" dirty="0">
                <a:solidFill>
                  <a:schemeClr val="accent3">
                    <a:lumMod val="75000"/>
                  </a:schemeClr>
                </a:solidFill>
                <a:latin typeface="+mj-lt"/>
              </a:rPr>
              <a:t>Car Interior Experience</a:t>
            </a:r>
          </a:p>
          <a:p>
            <a:pPr algn="l">
              <a:lnSpc>
                <a:spcPct val="150000"/>
              </a:lnSpc>
              <a:buFont typeface="Arial" panose="020B0604020202020204" pitchFamily="34" charset="0"/>
              <a:buChar char="•"/>
            </a:pPr>
            <a:r>
              <a:rPr lang="en-IN" sz="1700" b="0" i="0" u="none" strike="noStrike" baseline="0" dirty="0">
                <a:solidFill>
                  <a:schemeClr val="accent3">
                    <a:lumMod val="75000"/>
                  </a:schemeClr>
                </a:solidFill>
                <a:latin typeface="+mj-lt"/>
              </a:rPr>
              <a:t>Change the Colour</a:t>
            </a:r>
          </a:p>
          <a:p>
            <a:pPr algn="l">
              <a:lnSpc>
                <a:spcPct val="150000"/>
              </a:lnSpc>
              <a:buFont typeface="Arial" panose="020B0604020202020204" pitchFamily="34" charset="0"/>
              <a:buChar char="•"/>
            </a:pPr>
            <a:r>
              <a:rPr lang="en-US" sz="1700" b="0" i="0" u="none" strike="noStrike" baseline="0" dirty="0">
                <a:solidFill>
                  <a:schemeClr val="accent3">
                    <a:lumMod val="75000"/>
                  </a:schemeClr>
                </a:solidFill>
                <a:latin typeface="+mj-lt"/>
              </a:rPr>
              <a:t>Information About The Model of Car</a:t>
            </a:r>
            <a:endParaRPr lang="en-IN" sz="1700" dirty="0">
              <a:solidFill>
                <a:schemeClr val="accent3">
                  <a:lumMod val="75000"/>
                </a:schemeClr>
              </a:solidFill>
              <a:latin typeface="+mj-lt"/>
            </a:endParaRPr>
          </a:p>
        </p:txBody>
      </p:sp>
      <p:pic>
        <p:nvPicPr>
          <p:cNvPr id="7" name="Picture 6">
            <a:extLst>
              <a:ext uri="{FF2B5EF4-FFF2-40B4-BE49-F238E27FC236}">
                <a16:creationId xmlns:a16="http://schemas.microsoft.com/office/drawing/2014/main" id="{994A409B-24CE-4DEC-AFC1-10440F58D920}"/>
              </a:ext>
            </a:extLst>
          </p:cNvPr>
          <p:cNvPicPr>
            <a:picLocks noChangeAspect="1"/>
          </p:cNvPicPr>
          <p:nvPr/>
        </p:nvPicPr>
        <p:blipFill>
          <a:blip r:embed="rId2"/>
          <a:stretch>
            <a:fillRect/>
          </a:stretch>
        </p:blipFill>
        <p:spPr>
          <a:xfrm>
            <a:off x="5989982" y="2236817"/>
            <a:ext cx="4883426" cy="3052141"/>
          </a:xfrm>
          <a:prstGeom prst="rect">
            <a:avLst/>
          </a:prstGeom>
        </p:spPr>
      </p:pic>
    </p:spTree>
    <p:extLst>
      <p:ext uri="{BB962C8B-B14F-4D97-AF65-F5344CB8AC3E}">
        <p14:creationId xmlns:p14="http://schemas.microsoft.com/office/powerpoint/2010/main" val="28033338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6"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down)">
                                      <p:cBhvr>
                                        <p:cTn id="37" dur="580">
                                          <p:stCondLst>
                                            <p:cond delay="0"/>
                                          </p:stCondLst>
                                        </p:cTn>
                                        <p:tgtEl>
                                          <p:spTgt spid="7"/>
                                        </p:tgtEl>
                                      </p:cBhvr>
                                    </p:animEffect>
                                    <p:anim calcmode="lin" valueType="num">
                                      <p:cBhvr>
                                        <p:cTn id="3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3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4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4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4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43" dur="26">
                                          <p:stCondLst>
                                            <p:cond delay="650"/>
                                          </p:stCondLst>
                                        </p:cTn>
                                        <p:tgtEl>
                                          <p:spTgt spid="7"/>
                                        </p:tgtEl>
                                      </p:cBhvr>
                                      <p:to x="100000" y="60000"/>
                                    </p:animScale>
                                    <p:animScale>
                                      <p:cBhvr>
                                        <p:cTn id="44" dur="166" decel="50000">
                                          <p:stCondLst>
                                            <p:cond delay="676"/>
                                          </p:stCondLst>
                                        </p:cTn>
                                        <p:tgtEl>
                                          <p:spTgt spid="7"/>
                                        </p:tgtEl>
                                      </p:cBhvr>
                                      <p:to x="100000" y="100000"/>
                                    </p:animScale>
                                    <p:animScale>
                                      <p:cBhvr>
                                        <p:cTn id="45" dur="26">
                                          <p:stCondLst>
                                            <p:cond delay="1312"/>
                                          </p:stCondLst>
                                        </p:cTn>
                                        <p:tgtEl>
                                          <p:spTgt spid="7"/>
                                        </p:tgtEl>
                                      </p:cBhvr>
                                      <p:to x="100000" y="80000"/>
                                    </p:animScale>
                                    <p:animScale>
                                      <p:cBhvr>
                                        <p:cTn id="46" dur="166" decel="50000">
                                          <p:stCondLst>
                                            <p:cond delay="1338"/>
                                          </p:stCondLst>
                                        </p:cTn>
                                        <p:tgtEl>
                                          <p:spTgt spid="7"/>
                                        </p:tgtEl>
                                      </p:cBhvr>
                                      <p:to x="100000" y="100000"/>
                                    </p:animScale>
                                    <p:animScale>
                                      <p:cBhvr>
                                        <p:cTn id="47" dur="26">
                                          <p:stCondLst>
                                            <p:cond delay="1642"/>
                                          </p:stCondLst>
                                        </p:cTn>
                                        <p:tgtEl>
                                          <p:spTgt spid="7"/>
                                        </p:tgtEl>
                                      </p:cBhvr>
                                      <p:to x="100000" y="90000"/>
                                    </p:animScale>
                                    <p:animScale>
                                      <p:cBhvr>
                                        <p:cTn id="48" dur="166" decel="50000">
                                          <p:stCondLst>
                                            <p:cond delay="1668"/>
                                          </p:stCondLst>
                                        </p:cTn>
                                        <p:tgtEl>
                                          <p:spTgt spid="7"/>
                                        </p:tgtEl>
                                      </p:cBhvr>
                                      <p:to x="100000" y="100000"/>
                                    </p:animScale>
                                    <p:animScale>
                                      <p:cBhvr>
                                        <p:cTn id="49" dur="26">
                                          <p:stCondLst>
                                            <p:cond delay="1808"/>
                                          </p:stCondLst>
                                        </p:cTn>
                                        <p:tgtEl>
                                          <p:spTgt spid="7"/>
                                        </p:tgtEl>
                                      </p:cBhvr>
                                      <p:to x="100000" y="95000"/>
                                    </p:animScale>
                                    <p:animScale>
                                      <p:cBhvr>
                                        <p:cTn id="50"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F88C3-7CD0-4EA8-A943-C709F41F8B7B}"/>
              </a:ext>
            </a:extLst>
          </p:cNvPr>
          <p:cNvSpPr>
            <a:spLocks noGrp="1"/>
          </p:cNvSpPr>
          <p:nvPr>
            <p:ph type="title"/>
          </p:nvPr>
        </p:nvSpPr>
        <p:spPr/>
        <p:txBody>
          <a:bodyPr>
            <a:normAutofit/>
          </a:bodyPr>
          <a:lstStyle/>
          <a:p>
            <a:r>
              <a:rPr lang="en-IN" sz="5400" b="1" i="0" u="sng" strike="noStrike" baseline="0" dirty="0">
                <a:solidFill>
                  <a:schemeClr val="accent3">
                    <a:lumMod val="75000"/>
                  </a:schemeClr>
                </a:solidFill>
              </a:rPr>
              <a:t>Scope Of The Project </a:t>
            </a:r>
            <a:endParaRPr lang="en-IN" sz="5400" u="sng" dirty="0">
              <a:solidFill>
                <a:schemeClr val="accent3">
                  <a:lumMod val="75000"/>
                </a:schemeClr>
              </a:solidFill>
            </a:endParaRPr>
          </a:p>
        </p:txBody>
      </p:sp>
      <p:sp>
        <p:nvSpPr>
          <p:cNvPr id="3" name="Content Placeholder 2">
            <a:extLst>
              <a:ext uri="{FF2B5EF4-FFF2-40B4-BE49-F238E27FC236}">
                <a16:creationId xmlns:a16="http://schemas.microsoft.com/office/drawing/2014/main" id="{F8DBBBF5-3A97-4BCE-BC2F-F3CC1F71A251}"/>
              </a:ext>
            </a:extLst>
          </p:cNvPr>
          <p:cNvSpPr>
            <a:spLocks noGrp="1"/>
          </p:cNvSpPr>
          <p:nvPr>
            <p:ph idx="1"/>
          </p:nvPr>
        </p:nvSpPr>
        <p:spPr>
          <a:xfrm>
            <a:off x="1066800" y="2103120"/>
            <a:ext cx="10058400" cy="3065228"/>
          </a:xfrm>
        </p:spPr>
        <p:txBody>
          <a:bodyPr>
            <a:normAutofit/>
          </a:bodyPr>
          <a:lstStyle/>
          <a:p>
            <a:pPr>
              <a:buFont typeface="Arial" panose="020B0604020202020204" pitchFamily="34" charset="0"/>
              <a:buChar char="•"/>
            </a:pPr>
            <a:r>
              <a:rPr lang="en-US" sz="1700" b="0" i="0" u="none" strike="noStrike" baseline="0" dirty="0">
                <a:solidFill>
                  <a:schemeClr val="accent3">
                    <a:lumMod val="75000"/>
                  </a:schemeClr>
                </a:solidFill>
                <a:latin typeface="+mj-lt"/>
              </a:rPr>
              <a:t>In this augmented reality car app first scanning the area where he want to place the virtual car.</a:t>
            </a:r>
          </a:p>
          <a:p>
            <a:pPr>
              <a:buFont typeface="Arial" panose="020B0604020202020204" pitchFamily="34" charset="0"/>
              <a:buChar char="•"/>
            </a:pPr>
            <a:r>
              <a:rPr lang="en-US" sz="1700" b="0" i="0" u="none" strike="noStrike" baseline="0" dirty="0">
                <a:solidFill>
                  <a:schemeClr val="accent3">
                    <a:lumMod val="75000"/>
                  </a:schemeClr>
                </a:solidFill>
                <a:latin typeface="+mj-lt"/>
              </a:rPr>
              <a:t> Then user can place the car model. </a:t>
            </a:r>
          </a:p>
          <a:p>
            <a:pPr>
              <a:buFont typeface="Arial" panose="020B0604020202020204" pitchFamily="34" charset="0"/>
              <a:buChar char="•"/>
            </a:pPr>
            <a:r>
              <a:rPr lang="en-US" sz="1700" b="0" i="0" u="none" strike="noStrike" baseline="0" dirty="0">
                <a:solidFill>
                  <a:schemeClr val="accent3">
                    <a:lumMod val="75000"/>
                  </a:schemeClr>
                </a:solidFill>
                <a:latin typeface="+mj-lt"/>
              </a:rPr>
              <a:t>User can move around the car feel the real car experience.</a:t>
            </a:r>
          </a:p>
          <a:p>
            <a:pPr>
              <a:buFont typeface="Arial" panose="020B0604020202020204" pitchFamily="34" charset="0"/>
              <a:buChar char="•"/>
            </a:pPr>
            <a:r>
              <a:rPr lang="en-US" sz="1700" b="0" i="0" u="none" strike="noStrike" baseline="0" dirty="0">
                <a:solidFill>
                  <a:schemeClr val="accent3">
                    <a:lumMod val="75000"/>
                  </a:schemeClr>
                </a:solidFill>
                <a:latin typeface="+mj-lt"/>
              </a:rPr>
              <a:t> User can check the features of the model . </a:t>
            </a:r>
          </a:p>
          <a:p>
            <a:pPr>
              <a:buFont typeface="Arial" panose="020B0604020202020204" pitchFamily="34" charset="0"/>
              <a:buChar char="•"/>
            </a:pPr>
            <a:r>
              <a:rPr lang="en-US" sz="1700" dirty="0">
                <a:solidFill>
                  <a:schemeClr val="accent3">
                    <a:lumMod val="75000"/>
                  </a:schemeClr>
                </a:solidFill>
                <a:latin typeface="+mj-lt"/>
              </a:rPr>
              <a:t>T</a:t>
            </a:r>
            <a:r>
              <a:rPr lang="en-US" sz="1700" b="0" i="0" u="none" strike="noStrike" baseline="0" dirty="0">
                <a:solidFill>
                  <a:schemeClr val="accent3">
                    <a:lumMod val="75000"/>
                  </a:schemeClr>
                </a:solidFill>
                <a:latin typeface="+mj-lt"/>
              </a:rPr>
              <a:t>he user can customized the car there is a options to change the colors.</a:t>
            </a:r>
          </a:p>
          <a:p>
            <a:pPr>
              <a:buFont typeface="Arial" panose="020B0604020202020204" pitchFamily="34" charset="0"/>
              <a:buChar char="•"/>
            </a:pPr>
            <a:r>
              <a:rPr lang="en-US" sz="1700" b="0" i="0" u="none" strike="noStrike" baseline="0" dirty="0">
                <a:solidFill>
                  <a:schemeClr val="accent3">
                    <a:lumMod val="75000"/>
                  </a:schemeClr>
                </a:solidFill>
                <a:latin typeface="+mj-lt"/>
              </a:rPr>
              <a:t> User can open door and the check the interior features of the model , </a:t>
            </a:r>
          </a:p>
          <a:p>
            <a:pPr>
              <a:buFont typeface="Arial" panose="020B0604020202020204" pitchFamily="34" charset="0"/>
              <a:buChar char="•"/>
            </a:pPr>
            <a:r>
              <a:rPr lang="en-US" sz="1700" b="0" i="0" u="none" strike="noStrike" baseline="0" dirty="0">
                <a:solidFill>
                  <a:schemeClr val="accent3">
                    <a:lumMod val="75000"/>
                  </a:schemeClr>
                </a:solidFill>
                <a:latin typeface="+mj-lt"/>
              </a:rPr>
              <a:t>User can check information about model of the car and change the scale car.</a:t>
            </a:r>
            <a:endParaRPr lang="en-IN" sz="1700" dirty="0">
              <a:solidFill>
                <a:schemeClr val="accent3">
                  <a:lumMod val="75000"/>
                </a:schemeClr>
              </a:solidFill>
              <a:latin typeface="+mj-lt"/>
            </a:endParaRPr>
          </a:p>
        </p:txBody>
      </p:sp>
    </p:spTree>
    <p:extLst>
      <p:ext uri="{BB962C8B-B14F-4D97-AF65-F5344CB8AC3E}">
        <p14:creationId xmlns:p14="http://schemas.microsoft.com/office/powerpoint/2010/main" val="41115958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down)">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7874A-DC13-472A-B713-E46B9981B681}"/>
              </a:ext>
            </a:extLst>
          </p:cNvPr>
          <p:cNvSpPr>
            <a:spLocks noGrp="1"/>
          </p:cNvSpPr>
          <p:nvPr>
            <p:ph type="title"/>
          </p:nvPr>
        </p:nvSpPr>
        <p:spPr>
          <a:xfrm>
            <a:off x="1093304" y="642593"/>
            <a:ext cx="10058400" cy="1371600"/>
          </a:xfrm>
        </p:spPr>
        <p:txBody>
          <a:bodyPr>
            <a:normAutofit/>
          </a:bodyPr>
          <a:lstStyle/>
          <a:p>
            <a:r>
              <a:rPr lang="en-US" sz="3600" b="1" i="0" u="sng" strike="noStrike" baseline="0" dirty="0">
                <a:solidFill>
                  <a:schemeClr val="accent3">
                    <a:lumMod val="75000"/>
                  </a:schemeClr>
                </a:solidFill>
              </a:rPr>
              <a:t>Hardware And Software To Be Used</a:t>
            </a:r>
            <a:endParaRPr lang="en-IN" sz="3600" b="1" u="sng" dirty="0">
              <a:solidFill>
                <a:schemeClr val="accent3">
                  <a:lumMod val="75000"/>
                </a:schemeClr>
              </a:solidFill>
            </a:endParaRPr>
          </a:p>
        </p:txBody>
      </p:sp>
      <p:sp>
        <p:nvSpPr>
          <p:cNvPr id="3" name="Content Placeholder 2">
            <a:extLst>
              <a:ext uri="{FF2B5EF4-FFF2-40B4-BE49-F238E27FC236}">
                <a16:creationId xmlns:a16="http://schemas.microsoft.com/office/drawing/2014/main" id="{D10DC70D-67C6-40C3-B6F9-65121265A125}"/>
              </a:ext>
            </a:extLst>
          </p:cNvPr>
          <p:cNvSpPr>
            <a:spLocks noGrp="1"/>
          </p:cNvSpPr>
          <p:nvPr>
            <p:ph idx="1"/>
          </p:nvPr>
        </p:nvSpPr>
        <p:spPr>
          <a:xfrm>
            <a:off x="1066800" y="2103120"/>
            <a:ext cx="10383078" cy="3849624"/>
          </a:xfrm>
        </p:spPr>
        <p:txBody>
          <a:bodyPr>
            <a:normAutofit lnSpcReduction="10000"/>
          </a:bodyPr>
          <a:lstStyle/>
          <a:p>
            <a:pPr algn="l">
              <a:buFont typeface="Wingdings" panose="05000000000000000000" pitchFamily="2" charset="2"/>
              <a:buChar char="q"/>
            </a:pPr>
            <a:r>
              <a:rPr lang="en-IN" sz="2400" b="1" i="0" u="none" strike="noStrike" baseline="0" dirty="0">
                <a:solidFill>
                  <a:schemeClr val="accent3">
                    <a:lumMod val="75000"/>
                  </a:schemeClr>
                </a:solidFill>
                <a:latin typeface="+mj-lt"/>
              </a:rPr>
              <a:t>Hardware –</a:t>
            </a:r>
          </a:p>
          <a:p>
            <a:pPr algn="l">
              <a:buFont typeface="Arial" panose="020B0604020202020204" pitchFamily="34" charset="0"/>
              <a:buChar char="•"/>
            </a:pPr>
            <a:r>
              <a:rPr lang="en-IN" sz="1800" b="0" i="0" u="none" strike="noStrike" baseline="0" dirty="0">
                <a:solidFill>
                  <a:schemeClr val="accent3">
                    <a:lumMod val="75000"/>
                  </a:schemeClr>
                </a:solidFill>
                <a:latin typeface="+mj-lt"/>
              </a:rPr>
              <a:t>RAM 8 GB</a:t>
            </a:r>
          </a:p>
          <a:p>
            <a:pPr algn="l">
              <a:buFont typeface="Arial" panose="020B0604020202020204" pitchFamily="34" charset="0"/>
              <a:buChar char="•"/>
            </a:pPr>
            <a:r>
              <a:rPr lang="en-IN" sz="1800" b="0" i="0" u="none" strike="noStrike" baseline="0" dirty="0">
                <a:solidFill>
                  <a:schemeClr val="accent3">
                    <a:lumMod val="75000"/>
                  </a:schemeClr>
                </a:solidFill>
                <a:latin typeface="+mj-lt"/>
              </a:rPr>
              <a:t>Windows 8 &amp; above</a:t>
            </a:r>
          </a:p>
          <a:p>
            <a:pPr algn="l">
              <a:buFont typeface="Arial" panose="020B0604020202020204" pitchFamily="34" charset="0"/>
              <a:buChar char="•"/>
            </a:pPr>
            <a:r>
              <a:rPr lang="en-US" sz="1800" b="0" i="0" u="none" strike="noStrike" baseline="0" dirty="0">
                <a:solidFill>
                  <a:schemeClr val="accent3">
                    <a:lumMod val="75000"/>
                  </a:schemeClr>
                </a:solidFill>
                <a:latin typeface="+mj-lt"/>
              </a:rPr>
              <a:t>Android Mobile AR Core (Supported Version 8 and Above).</a:t>
            </a:r>
          </a:p>
          <a:p>
            <a:pPr algn="l">
              <a:buFont typeface="Wingdings" panose="05000000000000000000" pitchFamily="2" charset="2"/>
              <a:buChar char="q"/>
            </a:pPr>
            <a:r>
              <a:rPr lang="en-IN" sz="2400" b="1" i="0" u="none" strike="noStrike" baseline="0" dirty="0">
                <a:solidFill>
                  <a:schemeClr val="accent3">
                    <a:lumMod val="75000"/>
                  </a:schemeClr>
                </a:solidFill>
                <a:latin typeface="+mj-lt"/>
              </a:rPr>
              <a:t>Software –</a:t>
            </a:r>
          </a:p>
          <a:p>
            <a:pPr algn="l">
              <a:buFont typeface="Arial" panose="020B0604020202020204" pitchFamily="34" charset="0"/>
              <a:buChar char="•"/>
            </a:pPr>
            <a:r>
              <a:rPr lang="en-IN" sz="1800" b="0" i="0" u="none" strike="noStrike" baseline="0" dirty="0">
                <a:solidFill>
                  <a:schemeClr val="accent3">
                    <a:lumMod val="75000"/>
                  </a:schemeClr>
                </a:solidFill>
                <a:latin typeface="+mj-lt"/>
              </a:rPr>
              <a:t> Unity Engine 2.1.3</a:t>
            </a:r>
          </a:p>
          <a:p>
            <a:pPr algn="l">
              <a:buFont typeface="Arial" panose="020B0604020202020204" pitchFamily="34" charset="0"/>
              <a:buChar char="•"/>
            </a:pPr>
            <a:r>
              <a:rPr lang="en-IN" sz="1800" b="0" i="0" u="none" strike="noStrike" baseline="0" dirty="0">
                <a:solidFill>
                  <a:schemeClr val="accent3">
                    <a:lumMod val="75000"/>
                  </a:schemeClr>
                </a:solidFill>
                <a:latin typeface="+mj-lt"/>
              </a:rPr>
              <a:t> </a:t>
            </a:r>
            <a:r>
              <a:rPr lang="en-IN" sz="1800" b="0" i="0" u="none" strike="noStrike" baseline="0" dirty="0" err="1">
                <a:solidFill>
                  <a:schemeClr val="accent3">
                    <a:lumMod val="75000"/>
                  </a:schemeClr>
                </a:solidFill>
                <a:latin typeface="+mj-lt"/>
              </a:rPr>
              <a:t>ARCore</a:t>
            </a:r>
            <a:r>
              <a:rPr lang="en-IN" sz="1800" b="0" i="0" u="none" strike="noStrike" baseline="0" dirty="0">
                <a:solidFill>
                  <a:schemeClr val="accent3">
                    <a:lumMod val="75000"/>
                  </a:schemeClr>
                </a:solidFill>
                <a:latin typeface="+mj-lt"/>
              </a:rPr>
              <a:t> Plugin</a:t>
            </a:r>
          </a:p>
          <a:p>
            <a:pPr algn="l">
              <a:buFont typeface="Arial" panose="020B0604020202020204" pitchFamily="34" charset="0"/>
              <a:buChar char="•"/>
            </a:pPr>
            <a:r>
              <a:rPr lang="en-IN" sz="1800" b="0" i="0" u="none" strike="noStrike" baseline="0" dirty="0">
                <a:solidFill>
                  <a:schemeClr val="accent3">
                    <a:lumMod val="75000"/>
                  </a:schemeClr>
                </a:solidFill>
                <a:latin typeface="+mj-lt"/>
              </a:rPr>
              <a:t>Visual Studio 2019</a:t>
            </a:r>
          </a:p>
          <a:p>
            <a:pPr algn="l">
              <a:buFont typeface="Arial" panose="020B0604020202020204" pitchFamily="34" charset="0"/>
              <a:buChar char="•"/>
            </a:pPr>
            <a:r>
              <a:rPr lang="en-IN" sz="1800" dirty="0">
                <a:solidFill>
                  <a:schemeClr val="accent3">
                    <a:lumMod val="75000"/>
                  </a:schemeClr>
                </a:solidFill>
                <a:latin typeface="+mj-lt"/>
              </a:rPr>
              <a:t>Android studio</a:t>
            </a:r>
            <a:endParaRPr lang="en-IN" dirty="0">
              <a:solidFill>
                <a:schemeClr val="accent3">
                  <a:lumMod val="75000"/>
                </a:schemeClr>
              </a:solidFill>
              <a:latin typeface="+mj-lt"/>
            </a:endParaRPr>
          </a:p>
        </p:txBody>
      </p:sp>
      <p:pic>
        <p:nvPicPr>
          <p:cNvPr id="2050" name="Picture 2" descr="2B service shop - riparazione smartphone, personal computer, tablet -  Servizio di riparazione computer - L'Aquila | Facebook - 9 recensioni - 196  foto">
            <a:extLst>
              <a:ext uri="{FF2B5EF4-FFF2-40B4-BE49-F238E27FC236}">
                <a16:creationId xmlns:a16="http://schemas.microsoft.com/office/drawing/2014/main" id="{5E8D8C68-7C90-4B64-BCF3-E3C1D36B5B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678" b="8828"/>
          <a:stretch/>
        </p:blipFill>
        <p:spPr bwMode="auto">
          <a:xfrm>
            <a:off x="9064487" y="642593"/>
            <a:ext cx="2385391" cy="176253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uide] Dark Theme for Unity Personal (Free version) | by Mike | Medium">
            <a:extLst>
              <a:ext uri="{FF2B5EF4-FFF2-40B4-BE49-F238E27FC236}">
                <a16:creationId xmlns:a16="http://schemas.microsoft.com/office/drawing/2014/main" id="{B03078D1-44E8-4CC2-A19E-520F73713D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135" t="15398" r="8784" b="18673"/>
          <a:stretch/>
        </p:blipFill>
        <p:spPr bwMode="auto">
          <a:xfrm>
            <a:off x="6286365" y="4027931"/>
            <a:ext cx="1998100" cy="145846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RCore, Sceneform &amp; Augmented Images #3 Android AR app | by Neeraj Moudgil  | Coinmonks | Medium">
            <a:extLst>
              <a:ext uri="{FF2B5EF4-FFF2-40B4-BE49-F238E27FC236}">
                <a16:creationId xmlns:a16="http://schemas.microsoft.com/office/drawing/2014/main" id="{95CCA81C-09CF-4E9A-BA61-A54FAF455AA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869" b="13139"/>
          <a:stretch/>
        </p:blipFill>
        <p:spPr bwMode="auto">
          <a:xfrm>
            <a:off x="3907536" y="4027931"/>
            <a:ext cx="1998101" cy="145846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Microsoft Visual Studio Team Foundation Server 2017 User CAL for Government  - Tekgia">
            <a:extLst>
              <a:ext uri="{FF2B5EF4-FFF2-40B4-BE49-F238E27FC236}">
                <a16:creationId xmlns:a16="http://schemas.microsoft.com/office/drawing/2014/main" id="{EB85BE60-0C1F-4D24-9DEA-4C1754334F2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6618" b="15942"/>
          <a:stretch/>
        </p:blipFill>
        <p:spPr bwMode="auto">
          <a:xfrm>
            <a:off x="8746373" y="4027931"/>
            <a:ext cx="2515429" cy="1458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11063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down)">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down)">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wipe(down)">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1" presetClass="entr" presetSubtype="0" fill="hold" nodeType="clickEffect">
                                  <p:stCondLst>
                                    <p:cond delay="0"/>
                                  </p:stCondLst>
                                  <p:childTnLst>
                                    <p:set>
                                      <p:cBhvr>
                                        <p:cTn id="51" dur="1" fill="hold">
                                          <p:stCondLst>
                                            <p:cond delay="0"/>
                                          </p:stCondLst>
                                        </p:cTn>
                                        <p:tgtEl>
                                          <p:spTgt spid="2056"/>
                                        </p:tgtEl>
                                        <p:attrNameLst>
                                          <p:attrName>style.visibility</p:attrName>
                                        </p:attrNameLst>
                                      </p:cBhvr>
                                      <p:to>
                                        <p:strVal val="visible"/>
                                      </p:to>
                                    </p:set>
                                    <p:anim calcmode="lin" valueType="num">
                                      <p:cBhvr>
                                        <p:cTn id="52" dur="1000" fill="hold"/>
                                        <p:tgtEl>
                                          <p:spTgt spid="2056"/>
                                        </p:tgtEl>
                                        <p:attrNameLst>
                                          <p:attrName>ppt_w</p:attrName>
                                        </p:attrNameLst>
                                      </p:cBhvr>
                                      <p:tavLst>
                                        <p:tav tm="0">
                                          <p:val>
                                            <p:fltVal val="0"/>
                                          </p:val>
                                        </p:tav>
                                        <p:tav tm="100000">
                                          <p:val>
                                            <p:strVal val="#ppt_w"/>
                                          </p:val>
                                        </p:tav>
                                      </p:tavLst>
                                    </p:anim>
                                    <p:anim calcmode="lin" valueType="num">
                                      <p:cBhvr>
                                        <p:cTn id="53" dur="1000" fill="hold"/>
                                        <p:tgtEl>
                                          <p:spTgt spid="2056"/>
                                        </p:tgtEl>
                                        <p:attrNameLst>
                                          <p:attrName>ppt_h</p:attrName>
                                        </p:attrNameLst>
                                      </p:cBhvr>
                                      <p:tavLst>
                                        <p:tav tm="0">
                                          <p:val>
                                            <p:fltVal val="0"/>
                                          </p:val>
                                        </p:tav>
                                        <p:tav tm="100000">
                                          <p:val>
                                            <p:strVal val="#ppt_h"/>
                                          </p:val>
                                        </p:tav>
                                      </p:tavLst>
                                    </p:anim>
                                    <p:anim calcmode="lin" valueType="num">
                                      <p:cBhvr>
                                        <p:cTn id="54" dur="1000" fill="hold"/>
                                        <p:tgtEl>
                                          <p:spTgt spid="2056"/>
                                        </p:tgtEl>
                                        <p:attrNameLst>
                                          <p:attrName>style.rotation</p:attrName>
                                        </p:attrNameLst>
                                      </p:cBhvr>
                                      <p:tavLst>
                                        <p:tav tm="0">
                                          <p:val>
                                            <p:fltVal val="90"/>
                                          </p:val>
                                        </p:tav>
                                        <p:tav tm="100000">
                                          <p:val>
                                            <p:fltVal val="0"/>
                                          </p:val>
                                        </p:tav>
                                      </p:tavLst>
                                    </p:anim>
                                    <p:animEffect transition="in" filter="fade">
                                      <p:cBhvr>
                                        <p:cTn id="55" dur="1000"/>
                                        <p:tgtEl>
                                          <p:spTgt spid="2056"/>
                                        </p:tgtEl>
                                      </p:cBhvr>
                                    </p:animEffect>
                                  </p:childTnLst>
                                </p:cTn>
                              </p:par>
                            </p:childTnLst>
                          </p:cTn>
                        </p:par>
                      </p:childTnLst>
                    </p:cTn>
                  </p:par>
                  <p:par>
                    <p:cTn id="56" fill="hold">
                      <p:stCondLst>
                        <p:cond delay="indefinite"/>
                      </p:stCondLst>
                      <p:childTnLst>
                        <p:par>
                          <p:cTn id="57" fill="hold">
                            <p:stCondLst>
                              <p:cond delay="0"/>
                            </p:stCondLst>
                            <p:childTnLst>
                              <p:par>
                                <p:cTn id="58" presetID="31" presetClass="entr" presetSubtype="0" fill="hold" nodeType="clickEffect">
                                  <p:stCondLst>
                                    <p:cond delay="0"/>
                                  </p:stCondLst>
                                  <p:childTnLst>
                                    <p:set>
                                      <p:cBhvr>
                                        <p:cTn id="59" dur="1" fill="hold">
                                          <p:stCondLst>
                                            <p:cond delay="0"/>
                                          </p:stCondLst>
                                        </p:cTn>
                                        <p:tgtEl>
                                          <p:spTgt spid="2054"/>
                                        </p:tgtEl>
                                        <p:attrNameLst>
                                          <p:attrName>style.visibility</p:attrName>
                                        </p:attrNameLst>
                                      </p:cBhvr>
                                      <p:to>
                                        <p:strVal val="visible"/>
                                      </p:to>
                                    </p:set>
                                    <p:anim calcmode="lin" valueType="num">
                                      <p:cBhvr>
                                        <p:cTn id="60" dur="1000" fill="hold"/>
                                        <p:tgtEl>
                                          <p:spTgt spid="2054"/>
                                        </p:tgtEl>
                                        <p:attrNameLst>
                                          <p:attrName>ppt_w</p:attrName>
                                        </p:attrNameLst>
                                      </p:cBhvr>
                                      <p:tavLst>
                                        <p:tav tm="0">
                                          <p:val>
                                            <p:fltVal val="0"/>
                                          </p:val>
                                        </p:tav>
                                        <p:tav tm="100000">
                                          <p:val>
                                            <p:strVal val="#ppt_w"/>
                                          </p:val>
                                        </p:tav>
                                      </p:tavLst>
                                    </p:anim>
                                    <p:anim calcmode="lin" valueType="num">
                                      <p:cBhvr>
                                        <p:cTn id="61" dur="1000" fill="hold"/>
                                        <p:tgtEl>
                                          <p:spTgt spid="2054"/>
                                        </p:tgtEl>
                                        <p:attrNameLst>
                                          <p:attrName>ppt_h</p:attrName>
                                        </p:attrNameLst>
                                      </p:cBhvr>
                                      <p:tavLst>
                                        <p:tav tm="0">
                                          <p:val>
                                            <p:fltVal val="0"/>
                                          </p:val>
                                        </p:tav>
                                        <p:tav tm="100000">
                                          <p:val>
                                            <p:strVal val="#ppt_h"/>
                                          </p:val>
                                        </p:tav>
                                      </p:tavLst>
                                    </p:anim>
                                    <p:anim calcmode="lin" valueType="num">
                                      <p:cBhvr>
                                        <p:cTn id="62" dur="1000" fill="hold"/>
                                        <p:tgtEl>
                                          <p:spTgt spid="2054"/>
                                        </p:tgtEl>
                                        <p:attrNameLst>
                                          <p:attrName>style.rotation</p:attrName>
                                        </p:attrNameLst>
                                      </p:cBhvr>
                                      <p:tavLst>
                                        <p:tav tm="0">
                                          <p:val>
                                            <p:fltVal val="90"/>
                                          </p:val>
                                        </p:tav>
                                        <p:tav tm="100000">
                                          <p:val>
                                            <p:fltVal val="0"/>
                                          </p:val>
                                        </p:tav>
                                      </p:tavLst>
                                    </p:anim>
                                    <p:animEffect transition="in" filter="fade">
                                      <p:cBhvr>
                                        <p:cTn id="63" dur="1000"/>
                                        <p:tgtEl>
                                          <p:spTgt spid="2054"/>
                                        </p:tgtEl>
                                      </p:cBhvr>
                                    </p:animEffect>
                                  </p:childTnLst>
                                </p:cTn>
                              </p:par>
                            </p:childTnLst>
                          </p:cTn>
                        </p:par>
                      </p:childTnLst>
                    </p:cTn>
                  </p:par>
                  <p:par>
                    <p:cTn id="64" fill="hold">
                      <p:stCondLst>
                        <p:cond delay="indefinite"/>
                      </p:stCondLst>
                      <p:childTnLst>
                        <p:par>
                          <p:cTn id="65" fill="hold">
                            <p:stCondLst>
                              <p:cond delay="0"/>
                            </p:stCondLst>
                            <p:childTnLst>
                              <p:par>
                                <p:cTn id="66" presetID="31" presetClass="entr" presetSubtype="0" fill="hold" nodeType="clickEffect">
                                  <p:stCondLst>
                                    <p:cond delay="0"/>
                                  </p:stCondLst>
                                  <p:childTnLst>
                                    <p:set>
                                      <p:cBhvr>
                                        <p:cTn id="67" dur="1" fill="hold">
                                          <p:stCondLst>
                                            <p:cond delay="0"/>
                                          </p:stCondLst>
                                        </p:cTn>
                                        <p:tgtEl>
                                          <p:spTgt spid="2062"/>
                                        </p:tgtEl>
                                        <p:attrNameLst>
                                          <p:attrName>style.visibility</p:attrName>
                                        </p:attrNameLst>
                                      </p:cBhvr>
                                      <p:to>
                                        <p:strVal val="visible"/>
                                      </p:to>
                                    </p:set>
                                    <p:anim calcmode="lin" valueType="num">
                                      <p:cBhvr>
                                        <p:cTn id="68" dur="1000" fill="hold"/>
                                        <p:tgtEl>
                                          <p:spTgt spid="2062"/>
                                        </p:tgtEl>
                                        <p:attrNameLst>
                                          <p:attrName>ppt_w</p:attrName>
                                        </p:attrNameLst>
                                      </p:cBhvr>
                                      <p:tavLst>
                                        <p:tav tm="0">
                                          <p:val>
                                            <p:fltVal val="0"/>
                                          </p:val>
                                        </p:tav>
                                        <p:tav tm="100000">
                                          <p:val>
                                            <p:strVal val="#ppt_w"/>
                                          </p:val>
                                        </p:tav>
                                      </p:tavLst>
                                    </p:anim>
                                    <p:anim calcmode="lin" valueType="num">
                                      <p:cBhvr>
                                        <p:cTn id="69" dur="1000" fill="hold"/>
                                        <p:tgtEl>
                                          <p:spTgt spid="2062"/>
                                        </p:tgtEl>
                                        <p:attrNameLst>
                                          <p:attrName>ppt_h</p:attrName>
                                        </p:attrNameLst>
                                      </p:cBhvr>
                                      <p:tavLst>
                                        <p:tav tm="0">
                                          <p:val>
                                            <p:fltVal val="0"/>
                                          </p:val>
                                        </p:tav>
                                        <p:tav tm="100000">
                                          <p:val>
                                            <p:strVal val="#ppt_h"/>
                                          </p:val>
                                        </p:tav>
                                      </p:tavLst>
                                    </p:anim>
                                    <p:anim calcmode="lin" valueType="num">
                                      <p:cBhvr>
                                        <p:cTn id="70" dur="1000" fill="hold"/>
                                        <p:tgtEl>
                                          <p:spTgt spid="2062"/>
                                        </p:tgtEl>
                                        <p:attrNameLst>
                                          <p:attrName>style.rotation</p:attrName>
                                        </p:attrNameLst>
                                      </p:cBhvr>
                                      <p:tavLst>
                                        <p:tav tm="0">
                                          <p:val>
                                            <p:fltVal val="90"/>
                                          </p:val>
                                        </p:tav>
                                        <p:tav tm="100000">
                                          <p:val>
                                            <p:fltVal val="0"/>
                                          </p:val>
                                        </p:tav>
                                      </p:tavLst>
                                    </p:anim>
                                    <p:animEffect transition="in" filter="fade">
                                      <p:cBhvr>
                                        <p:cTn id="71" dur="1000"/>
                                        <p:tgtEl>
                                          <p:spTgt spid="20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7688D-7D60-4240-A879-DD5902B5AAD0}"/>
              </a:ext>
            </a:extLst>
          </p:cNvPr>
          <p:cNvSpPr>
            <a:spLocks noGrp="1"/>
          </p:cNvSpPr>
          <p:nvPr>
            <p:ph type="title"/>
          </p:nvPr>
        </p:nvSpPr>
        <p:spPr/>
        <p:txBody>
          <a:bodyPr/>
          <a:lstStyle/>
          <a:p>
            <a:r>
              <a:rPr lang="en-US" b="1" u="sng" dirty="0">
                <a:solidFill>
                  <a:schemeClr val="accent3">
                    <a:lumMod val="75000"/>
                  </a:schemeClr>
                </a:solidFill>
              </a:rPr>
              <a:t>Augmented Reality For Project</a:t>
            </a:r>
            <a:endParaRPr lang="en-IN" b="1" u="sng" dirty="0">
              <a:solidFill>
                <a:schemeClr val="accent3">
                  <a:lumMod val="75000"/>
                </a:schemeClr>
              </a:solidFill>
            </a:endParaRPr>
          </a:p>
        </p:txBody>
      </p:sp>
      <p:sp>
        <p:nvSpPr>
          <p:cNvPr id="3" name="Content Placeholder 2">
            <a:extLst>
              <a:ext uri="{FF2B5EF4-FFF2-40B4-BE49-F238E27FC236}">
                <a16:creationId xmlns:a16="http://schemas.microsoft.com/office/drawing/2014/main" id="{395F0694-AB82-4F4B-983F-D12B6B455257}"/>
              </a:ext>
            </a:extLst>
          </p:cNvPr>
          <p:cNvSpPr>
            <a:spLocks noGrp="1"/>
          </p:cNvSpPr>
          <p:nvPr>
            <p:ph idx="1"/>
          </p:nvPr>
        </p:nvSpPr>
        <p:spPr>
          <a:xfrm>
            <a:off x="1066800" y="2103120"/>
            <a:ext cx="10058400" cy="4112286"/>
          </a:xfrm>
        </p:spPr>
        <p:txBody>
          <a:bodyPr>
            <a:noAutofit/>
          </a:bodyPr>
          <a:lstStyle/>
          <a:p>
            <a:pPr marL="0" indent="0">
              <a:spcBef>
                <a:spcPts val="200"/>
              </a:spcBef>
              <a:buNone/>
            </a:pPr>
            <a:r>
              <a:rPr lang="en-US" sz="1600" b="1" dirty="0">
                <a:solidFill>
                  <a:schemeClr val="accent3">
                    <a:lumMod val="75000"/>
                  </a:schemeClr>
                </a:solidFill>
                <a:effectLst/>
                <a:latin typeface="+mj-lt"/>
                <a:ea typeface="Times New Roman" panose="02020603050405020304" pitchFamily="18" charset="0"/>
                <a:cs typeface="Times New Roman" panose="02020603050405020304" pitchFamily="18" charset="0"/>
              </a:rPr>
              <a:t>In this Augmented Reality Car Customizer App Demonstrated how a customer can have a look at a car model he is interested in &amp; choose between various color options have a peek at the interior.</a:t>
            </a:r>
          </a:p>
          <a:p>
            <a:pPr marL="0" indent="0">
              <a:spcBef>
                <a:spcPts val="200"/>
              </a:spcBef>
              <a:buNone/>
            </a:pPr>
            <a:endParaRPr lang="en-IN" sz="1600" b="1" dirty="0">
              <a:solidFill>
                <a:schemeClr val="accent3">
                  <a:lumMod val="75000"/>
                </a:schemeClr>
              </a:solidFill>
              <a:effectLst/>
              <a:latin typeface="+mj-lt"/>
              <a:ea typeface="Times New Roman" panose="02020603050405020304" pitchFamily="18" charset="0"/>
              <a:cs typeface="Times New Roman" panose="02020603050405020304" pitchFamily="18" charset="0"/>
            </a:endParaRPr>
          </a:p>
          <a:p>
            <a:pPr marL="342900" marR="798830" lvl="0" indent="-342900">
              <a:lnSpc>
                <a:spcPct val="98000"/>
              </a:lnSpc>
              <a:spcBef>
                <a:spcPts val="600"/>
              </a:spcBef>
              <a:spcAft>
                <a:spcPts val="800"/>
              </a:spcAft>
              <a:buSzPts val="1200"/>
              <a:buFont typeface="Times New Roman" panose="02020603050405020304" pitchFamily="18" charset="0"/>
              <a:buAutoNum type="arabicPeriod"/>
              <a:tabLst>
                <a:tab pos="749300" algn="l"/>
                <a:tab pos="749935" algn="l"/>
              </a:tabLst>
            </a:pPr>
            <a:r>
              <a:rPr lang="en-US" sz="1600" b="1" spc="0" dirty="0">
                <a:solidFill>
                  <a:schemeClr val="accent3">
                    <a:lumMod val="75000"/>
                  </a:schemeClr>
                </a:solidFill>
                <a:effectLst/>
                <a:latin typeface="+mj-lt"/>
                <a:ea typeface="Times New Roman" panose="02020603050405020304" pitchFamily="18" charset="0"/>
                <a:cs typeface="Times New Roman" panose="02020603050405020304" pitchFamily="18" charset="0"/>
              </a:rPr>
              <a:t>Detect the Area for Placing the Car Model</a:t>
            </a:r>
            <a:r>
              <a:rPr lang="en-US" sz="1600" spc="0" dirty="0">
                <a:solidFill>
                  <a:schemeClr val="accent3">
                    <a:lumMod val="75000"/>
                  </a:schemeClr>
                </a:solidFill>
                <a:effectLst/>
                <a:latin typeface="+mj-lt"/>
                <a:ea typeface="Times New Roman" panose="02020603050405020304" pitchFamily="18" charset="0"/>
                <a:cs typeface="Times New Roman" panose="02020603050405020304" pitchFamily="18" charset="0"/>
              </a:rPr>
              <a:t>:- Scans the ground first and then places the car object when the area is</a:t>
            </a:r>
            <a:r>
              <a:rPr lang="en-US" sz="1600" spc="10" dirty="0">
                <a:solidFill>
                  <a:schemeClr val="accent3">
                    <a:lumMod val="75000"/>
                  </a:schemeClr>
                </a:solidFill>
                <a:effectLst/>
                <a:latin typeface="+mj-lt"/>
                <a:ea typeface="Times New Roman" panose="02020603050405020304" pitchFamily="18" charset="0"/>
                <a:cs typeface="Times New Roman" panose="02020603050405020304" pitchFamily="18" charset="0"/>
              </a:rPr>
              <a:t> </a:t>
            </a:r>
            <a:r>
              <a:rPr lang="en-US" sz="1600" spc="0" dirty="0">
                <a:solidFill>
                  <a:schemeClr val="accent3">
                    <a:lumMod val="75000"/>
                  </a:schemeClr>
                </a:solidFill>
                <a:effectLst/>
                <a:latin typeface="+mj-lt"/>
                <a:ea typeface="Times New Roman" panose="02020603050405020304" pitchFamily="18" charset="0"/>
                <a:cs typeface="Times New Roman" panose="02020603050405020304" pitchFamily="18" charset="0"/>
              </a:rPr>
              <a:t>scanned.</a:t>
            </a:r>
            <a:endParaRPr lang="en-IN" sz="1600" spc="0" dirty="0">
              <a:solidFill>
                <a:schemeClr val="accent3">
                  <a:lumMod val="75000"/>
                </a:schemeClr>
              </a:solidFill>
              <a:effectLst/>
              <a:latin typeface="+mj-lt"/>
              <a:ea typeface="Times New Roman" panose="02020603050405020304" pitchFamily="18" charset="0"/>
              <a:cs typeface="Times New Roman" panose="02020603050405020304" pitchFamily="18" charset="0"/>
            </a:endParaRPr>
          </a:p>
          <a:p>
            <a:pPr marL="342900" lvl="0" indent="-342900">
              <a:lnSpc>
                <a:spcPct val="107000"/>
              </a:lnSpc>
              <a:spcBef>
                <a:spcPts val="620"/>
              </a:spcBef>
              <a:spcAft>
                <a:spcPts val="800"/>
              </a:spcAft>
              <a:buSzPts val="1200"/>
              <a:buFont typeface="Times New Roman" panose="02020603050405020304" pitchFamily="18" charset="0"/>
              <a:buAutoNum type="arabicPeriod"/>
              <a:tabLst>
                <a:tab pos="749300" algn="l"/>
                <a:tab pos="749935" algn="l"/>
              </a:tabLst>
            </a:pPr>
            <a:r>
              <a:rPr lang="en-US" sz="1600" b="1" spc="0" dirty="0">
                <a:solidFill>
                  <a:schemeClr val="accent3">
                    <a:lumMod val="75000"/>
                  </a:schemeClr>
                </a:solidFill>
                <a:effectLst/>
                <a:latin typeface="+mj-lt"/>
                <a:ea typeface="Times New Roman" panose="02020603050405020304" pitchFamily="18" charset="0"/>
                <a:cs typeface="Times New Roman" panose="02020603050405020304" pitchFamily="18" charset="0"/>
              </a:rPr>
              <a:t>Experience the Car Model:</a:t>
            </a:r>
            <a:r>
              <a:rPr lang="en-US" sz="1600" spc="0" dirty="0">
                <a:solidFill>
                  <a:schemeClr val="accent3">
                    <a:lumMod val="75000"/>
                  </a:schemeClr>
                </a:solidFill>
                <a:effectLst/>
                <a:latin typeface="+mj-lt"/>
                <a:ea typeface="Times New Roman" panose="02020603050405020304" pitchFamily="18" charset="0"/>
                <a:cs typeface="Times New Roman" panose="02020603050405020304" pitchFamily="18" charset="0"/>
              </a:rPr>
              <a:t>- Can move object around the car and view</a:t>
            </a:r>
            <a:r>
              <a:rPr lang="en-US" sz="1600" spc="35" dirty="0">
                <a:solidFill>
                  <a:schemeClr val="accent3">
                    <a:lumMod val="75000"/>
                  </a:schemeClr>
                </a:solidFill>
                <a:effectLst/>
                <a:latin typeface="+mj-lt"/>
                <a:ea typeface="Times New Roman" panose="02020603050405020304" pitchFamily="18" charset="0"/>
                <a:cs typeface="Times New Roman" panose="02020603050405020304" pitchFamily="18" charset="0"/>
              </a:rPr>
              <a:t> </a:t>
            </a:r>
            <a:r>
              <a:rPr lang="en-US" sz="1600" spc="0" dirty="0">
                <a:solidFill>
                  <a:schemeClr val="accent3">
                    <a:lumMod val="75000"/>
                  </a:schemeClr>
                </a:solidFill>
                <a:effectLst/>
                <a:latin typeface="+mj-lt"/>
                <a:ea typeface="Times New Roman" panose="02020603050405020304" pitchFamily="18" charset="0"/>
                <a:cs typeface="Times New Roman" panose="02020603050405020304" pitchFamily="18" charset="0"/>
              </a:rPr>
              <a:t>it.</a:t>
            </a:r>
            <a:endParaRPr lang="en-IN" sz="1600" spc="0" dirty="0">
              <a:solidFill>
                <a:schemeClr val="accent3">
                  <a:lumMod val="75000"/>
                </a:schemeClr>
              </a:solidFill>
              <a:effectLst/>
              <a:latin typeface="+mj-lt"/>
              <a:ea typeface="Times New Roman" panose="02020603050405020304" pitchFamily="18" charset="0"/>
              <a:cs typeface="Times New Roman" panose="02020603050405020304" pitchFamily="18" charset="0"/>
            </a:endParaRPr>
          </a:p>
          <a:p>
            <a:pPr marL="342900" lvl="0" indent="-342900">
              <a:lnSpc>
                <a:spcPct val="107000"/>
              </a:lnSpc>
              <a:spcBef>
                <a:spcPts val="585"/>
              </a:spcBef>
              <a:spcAft>
                <a:spcPts val="800"/>
              </a:spcAft>
              <a:buSzPts val="1200"/>
              <a:buFont typeface="Times New Roman" panose="02020603050405020304" pitchFamily="18" charset="0"/>
              <a:buAutoNum type="arabicPeriod"/>
              <a:tabLst>
                <a:tab pos="749300" algn="l"/>
                <a:tab pos="749935" algn="l"/>
              </a:tabLst>
            </a:pPr>
            <a:r>
              <a:rPr lang="en-US" sz="1600" b="1" spc="0" dirty="0">
                <a:solidFill>
                  <a:schemeClr val="accent3">
                    <a:lumMod val="75000"/>
                  </a:schemeClr>
                </a:solidFill>
                <a:effectLst/>
                <a:latin typeface="+mj-lt"/>
                <a:ea typeface="Times New Roman" panose="02020603050405020304" pitchFamily="18" charset="0"/>
                <a:cs typeface="Times New Roman" panose="02020603050405020304" pitchFamily="18" charset="0"/>
              </a:rPr>
              <a:t>Car Rotate in Rotate Out</a:t>
            </a:r>
            <a:r>
              <a:rPr lang="en-US" sz="1600" spc="0" dirty="0">
                <a:solidFill>
                  <a:schemeClr val="accent3">
                    <a:lumMod val="75000"/>
                  </a:schemeClr>
                </a:solidFill>
                <a:effectLst/>
                <a:latin typeface="+mj-lt"/>
                <a:ea typeface="Times New Roman" panose="02020603050405020304" pitchFamily="18" charset="0"/>
                <a:cs typeface="Times New Roman" panose="02020603050405020304" pitchFamily="18" charset="0"/>
              </a:rPr>
              <a:t>:-Can </a:t>
            </a:r>
            <a:r>
              <a:rPr lang="en-US" sz="1600" dirty="0">
                <a:solidFill>
                  <a:schemeClr val="accent3">
                    <a:lumMod val="75000"/>
                  </a:schemeClr>
                </a:solidFill>
                <a:latin typeface="+mj-lt"/>
                <a:ea typeface="Times New Roman" panose="02020603050405020304" pitchFamily="18" charset="0"/>
                <a:cs typeface="Times New Roman" panose="02020603050405020304" pitchFamily="18" charset="0"/>
              </a:rPr>
              <a:t>r</a:t>
            </a:r>
            <a:r>
              <a:rPr lang="en-US" sz="1600" spc="0" dirty="0">
                <a:solidFill>
                  <a:schemeClr val="accent3">
                    <a:lumMod val="75000"/>
                  </a:schemeClr>
                </a:solidFill>
                <a:effectLst/>
                <a:latin typeface="+mj-lt"/>
                <a:ea typeface="Times New Roman" panose="02020603050405020304" pitchFamily="18" charset="0"/>
                <a:cs typeface="Times New Roman" panose="02020603050405020304" pitchFamily="18" charset="0"/>
              </a:rPr>
              <a:t>otate in or rotate out </a:t>
            </a:r>
            <a:r>
              <a:rPr lang="en-US" sz="1600" spc="-15" dirty="0">
                <a:solidFill>
                  <a:schemeClr val="accent3">
                    <a:lumMod val="75000"/>
                  </a:schemeClr>
                </a:solidFill>
                <a:effectLst/>
                <a:latin typeface="+mj-lt"/>
                <a:ea typeface="Times New Roman" panose="02020603050405020304" pitchFamily="18" charset="0"/>
                <a:cs typeface="Times New Roman" panose="02020603050405020304" pitchFamily="18" charset="0"/>
              </a:rPr>
              <a:t>of </a:t>
            </a:r>
            <a:r>
              <a:rPr lang="en-US" sz="1600" spc="0" dirty="0">
                <a:solidFill>
                  <a:schemeClr val="accent3">
                    <a:lumMod val="75000"/>
                  </a:schemeClr>
                </a:solidFill>
                <a:effectLst/>
                <a:latin typeface="+mj-lt"/>
                <a:ea typeface="Times New Roman" panose="02020603050405020304" pitchFamily="18" charset="0"/>
                <a:cs typeface="Times New Roman" panose="02020603050405020304" pitchFamily="18" charset="0"/>
              </a:rPr>
              <a:t>car</a:t>
            </a:r>
            <a:r>
              <a:rPr lang="en-US" sz="1600" spc="100" dirty="0">
                <a:solidFill>
                  <a:schemeClr val="accent3">
                    <a:lumMod val="75000"/>
                  </a:schemeClr>
                </a:solidFill>
                <a:effectLst/>
                <a:latin typeface="+mj-lt"/>
                <a:ea typeface="Times New Roman" panose="02020603050405020304" pitchFamily="18" charset="0"/>
                <a:cs typeface="Times New Roman" panose="02020603050405020304" pitchFamily="18" charset="0"/>
              </a:rPr>
              <a:t> </a:t>
            </a:r>
            <a:r>
              <a:rPr lang="en-US" sz="1600" spc="0" dirty="0">
                <a:solidFill>
                  <a:schemeClr val="accent3">
                    <a:lumMod val="75000"/>
                  </a:schemeClr>
                </a:solidFill>
                <a:effectLst/>
                <a:latin typeface="+mj-lt"/>
                <a:ea typeface="Times New Roman" panose="02020603050405020304" pitchFamily="18" charset="0"/>
                <a:cs typeface="Times New Roman" panose="02020603050405020304" pitchFamily="18" charset="0"/>
              </a:rPr>
              <a:t>object.</a:t>
            </a:r>
            <a:endParaRPr lang="en-IN" sz="1600" spc="0" dirty="0">
              <a:solidFill>
                <a:schemeClr val="accent3">
                  <a:lumMod val="75000"/>
                </a:schemeClr>
              </a:solidFill>
              <a:effectLst/>
              <a:latin typeface="+mj-lt"/>
              <a:ea typeface="Times New Roman" panose="02020603050405020304" pitchFamily="18" charset="0"/>
              <a:cs typeface="Times New Roman" panose="02020603050405020304" pitchFamily="18" charset="0"/>
            </a:endParaRPr>
          </a:p>
          <a:p>
            <a:pPr marL="342900" marR="1080770" lvl="0" indent="-342900">
              <a:lnSpc>
                <a:spcPct val="107000"/>
              </a:lnSpc>
              <a:spcBef>
                <a:spcPts val="615"/>
              </a:spcBef>
              <a:spcAft>
                <a:spcPts val="800"/>
              </a:spcAft>
              <a:buSzPts val="1200"/>
              <a:buFont typeface="Times New Roman" panose="02020603050405020304" pitchFamily="18" charset="0"/>
              <a:buAutoNum type="arabicPeriod"/>
              <a:tabLst>
                <a:tab pos="749300" algn="l"/>
                <a:tab pos="749935" algn="l"/>
              </a:tabLst>
            </a:pPr>
            <a:r>
              <a:rPr lang="en-US" sz="1600" b="1" spc="0" dirty="0">
                <a:solidFill>
                  <a:schemeClr val="accent3">
                    <a:lumMod val="75000"/>
                  </a:schemeClr>
                </a:solidFill>
                <a:effectLst/>
                <a:latin typeface="+mj-lt"/>
                <a:ea typeface="Times New Roman" panose="02020603050405020304" pitchFamily="18" charset="0"/>
                <a:cs typeface="Times New Roman" panose="02020603050405020304" pitchFamily="18" charset="0"/>
              </a:rPr>
              <a:t>Car Interior Experience</a:t>
            </a:r>
            <a:r>
              <a:rPr lang="en-US" sz="1600" spc="0" dirty="0">
                <a:solidFill>
                  <a:schemeClr val="accent3">
                    <a:lumMod val="75000"/>
                  </a:schemeClr>
                </a:solidFill>
                <a:effectLst/>
                <a:latin typeface="+mj-lt"/>
                <a:ea typeface="Times New Roman" panose="02020603050405020304" pitchFamily="18" charset="0"/>
                <a:cs typeface="Times New Roman" panose="02020603050405020304" pitchFamily="18" charset="0"/>
              </a:rPr>
              <a:t>:-By going inside the car object we can experience the interior</a:t>
            </a:r>
            <a:endParaRPr lang="en-IN" sz="1600" spc="0" dirty="0">
              <a:solidFill>
                <a:schemeClr val="accent3">
                  <a:lumMod val="75000"/>
                </a:schemeClr>
              </a:solidFill>
              <a:effectLst/>
              <a:latin typeface="+mj-lt"/>
              <a:ea typeface="Times New Roman" panose="02020603050405020304" pitchFamily="18" charset="0"/>
              <a:cs typeface="Times New Roman" panose="02020603050405020304" pitchFamily="18" charset="0"/>
            </a:endParaRPr>
          </a:p>
          <a:p>
            <a:pPr marL="342900" lvl="0" indent="-342900">
              <a:lnSpc>
                <a:spcPct val="107000"/>
              </a:lnSpc>
              <a:spcBef>
                <a:spcPts val="600"/>
              </a:spcBef>
              <a:spcAft>
                <a:spcPts val="800"/>
              </a:spcAft>
              <a:buSzPts val="1200"/>
              <a:buFont typeface="Times New Roman" panose="02020603050405020304" pitchFamily="18" charset="0"/>
              <a:buAutoNum type="arabicPeriod"/>
              <a:tabLst>
                <a:tab pos="749300" algn="l"/>
                <a:tab pos="749935" algn="l"/>
              </a:tabLst>
            </a:pPr>
            <a:r>
              <a:rPr lang="en-US" sz="1600" b="1" spc="0" dirty="0">
                <a:solidFill>
                  <a:schemeClr val="accent3">
                    <a:lumMod val="75000"/>
                  </a:schemeClr>
                </a:solidFill>
                <a:effectLst/>
                <a:latin typeface="+mj-lt"/>
                <a:ea typeface="Times New Roman" panose="02020603050405020304" pitchFamily="18" charset="0"/>
                <a:cs typeface="Times New Roman" panose="02020603050405020304" pitchFamily="18" charset="0"/>
              </a:rPr>
              <a:t>Change the Color:- </a:t>
            </a:r>
            <a:r>
              <a:rPr lang="en-US" sz="1600" spc="0" dirty="0">
                <a:solidFill>
                  <a:schemeClr val="accent3">
                    <a:lumMod val="75000"/>
                  </a:schemeClr>
                </a:solidFill>
                <a:effectLst/>
                <a:latin typeface="+mj-lt"/>
                <a:ea typeface="Times New Roman" panose="02020603050405020304" pitchFamily="18" charset="0"/>
                <a:cs typeface="Times New Roman" panose="02020603050405020304" pitchFamily="18" charset="0"/>
              </a:rPr>
              <a:t>Can change the color </a:t>
            </a:r>
            <a:r>
              <a:rPr lang="en-US" sz="1600" spc="-15" dirty="0">
                <a:solidFill>
                  <a:schemeClr val="accent3">
                    <a:lumMod val="75000"/>
                  </a:schemeClr>
                </a:solidFill>
                <a:effectLst/>
                <a:latin typeface="+mj-lt"/>
                <a:ea typeface="Times New Roman" panose="02020603050405020304" pitchFamily="18" charset="0"/>
                <a:cs typeface="Times New Roman" panose="02020603050405020304" pitchFamily="18" charset="0"/>
              </a:rPr>
              <a:t>of </a:t>
            </a:r>
            <a:r>
              <a:rPr lang="en-US" sz="1600" spc="0" dirty="0">
                <a:solidFill>
                  <a:schemeClr val="accent3">
                    <a:lumMod val="75000"/>
                  </a:schemeClr>
                </a:solidFill>
                <a:effectLst/>
                <a:latin typeface="+mj-lt"/>
                <a:ea typeface="Times New Roman" panose="02020603050405020304" pitchFamily="18" charset="0"/>
                <a:cs typeface="Times New Roman" panose="02020603050405020304" pitchFamily="18" charset="0"/>
              </a:rPr>
              <a:t>a car</a:t>
            </a:r>
            <a:r>
              <a:rPr lang="en-US" sz="1600" spc="55" dirty="0">
                <a:solidFill>
                  <a:schemeClr val="accent3">
                    <a:lumMod val="75000"/>
                  </a:schemeClr>
                </a:solidFill>
                <a:effectLst/>
                <a:latin typeface="+mj-lt"/>
                <a:ea typeface="Times New Roman" panose="02020603050405020304" pitchFamily="18" charset="0"/>
                <a:cs typeface="Times New Roman" panose="02020603050405020304" pitchFamily="18" charset="0"/>
              </a:rPr>
              <a:t> </a:t>
            </a:r>
            <a:r>
              <a:rPr lang="en-US" sz="1600" spc="0" dirty="0">
                <a:solidFill>
                  <a:schemeClr val="accent3">
                    <a:lumMod val="75000"/>
                  </a:schemeClr>
                </a:solidFill>
                <a:effectLst/>
                <a:latin typeface="+mj-lt"/>
                <a:ea typeface="Times New Roman" panose="02020603050405020304" pitchFamily="18" charset="0"/>
                <a:cs typeface="Times New Roman" panose="02020603050405020304" pitchFamily="18" charset="0"/>
              </a:rPr>
              <a:t>object.</a:t>
            </a:r>
            <a:endParaRPr lang="en-IN" sz="1600" spc="0" dirty="0">
              <a:solidFill>
                <a:schemeClr val="accent3">
                  <a:lumMod val="75000"/>
                </a:schemeClr>
              </a:solidFill>
              <a:effectLst/>
              <a:latin typeface="+mj-lt"/>
              <a:ea typeface="Times New Roman" panose="02020603050405020304" pitchFamily="18" charset="0"/>
              <a:cs typeface="Times New Roman" panose="02020603050405020304" pitchFamily="18" charset="0"/>
            </a:endParaRPr>
          </a:p>
          <a:p>
            <a:pPr marL="342900" marR="821055" lvl="0" indent="-342900">
              <a:lnSpc>
                <a:spcPct val="100000"/>
              </a:lnSpc>
              <a:spcBef>
                <a:spcPts val="590"/>
              </a:spcBef>
              <a:spcAft>
                <a:spcPts val="800"/>
              </a:spcAft>
              <a:buSzPts val="1200"/>
              <a:buFont typeface="Times New Roman" panose="02020603050405020304" pitchFamily="18" charset="0"/>
              <a:buAutoNum type="arabicPeriod"/>
              <a:tabLst>
                <a:tab pos="749300" algn="l"/>
                <a:tab pos="749935" algn="l"/>
              </a:tabLst>
            </a:pPr>
            <a:r>
              <a:rPr lang="en-US" sz="1600" b="1" spc="0" dirty="0">
                <a:solidFill>
                  <a:schemeClr val="accent3">
                    <a:lumMod val="75000"/>
                  </a:schemeClr>
                </a:solidFill>
                <a:effectLst/>
                <a:latin typeface="+mj-lt"/>
                <a:ea typeface="Times New Roman" panose="02020603050405020304" pitchFamily="18" charset="0"/>
                <a:cs typeface="Times New Roman" panose="02020603050405020304" pitchFamily="18" charset="0"/>
              </a:rPr>
              <a:t>Information About The Model of Car:</a:t>
            </a:r>
            <a:r>
              <a:rPr lang="en-US" sz="1600" spc="0" dirty="0">
                <a:solidFill>
                  <a:schemeClr val="accent3">
                    <a:lumMod val="75000"/>
                  </a:schemeClr>
                </a:solidFill>
                <a:effectLst/>
                <a:latin typeface="+mj-lt"/>
                <a:ea typeface="Times New Roman" panose="02020603050405020304" pitchFamily="18" charset="0"/>
                <a:cs typeface="Times New Roman" panose="02020603050405020304" pitchFamily="18" charset="0"/>
              </a:rPr>
              <a:t>- Can see information of parts </a:t>
            </a:r>
            <a:r>
              <a:rPr lang="en-US" sz="1600" spc="-15" dirty="0">
                <a:solidFill>
                  <a:schemeClr val="accent3">
                    <a:lumMod val="75000"/>
                  </a:schemeClr>
                </a:solidFill>
                <a:effectLst/>
                <a:latin typeface="+mj-lt"/>
                <a:ea typeface="Times New Roman" panose="02020603050405020304" pitchFamily="18" charset="0"/>
                <a:cs typeface="Times New Roman" panose="02020603050405020304" pitchFamily="18" charset="0"/>
              </a:rPr>
              <a:t>of </a:t>
            </a:r>
            <a:r>
              <a:rPr lang="en-US" sz="1600" spc="0" dirty="0">
                <a:solidFill>
                  <a:schemeClr val="accent3">
                    <a:lumMod val="75000"/>
                  </a:schemeClr>
                </a:solidFill>
                <a:effectLst/>
                <a:latin typeface="+mj-lt"/>
                <a:ea typeface="Times New Roman" panose="02020603050405020304" pitchFamily="18" charset="0"/>
                <a:cs typeface="Times New Roman" panose="02020603050405020304" pitchFamily="18" charset="0"/>
              </a:rPr>
              <a:t>car objects one by</a:t>
            </a:r>
            <a:r>
              <a:rPr lang="en-US" sz="1600" spc="-10" dirty="0">
                <a:solidFill>
                  <a:schemeClr val="accent3">
                    <a:lumMod val="75000"/>
                  </a:schemeClr>
                </a:solidFill>
                <a:effectLst/>
                <a:latin typeface="+mj-lt"/>
                <a:ea typeface="Times New Roman" panose="02020603050405020304" pitchFamily="18" charset="0"/>
                <a:cs typeface="Times New Roman" panose="02020603050405020304" pitchFamily="18" charset="0"/>
              </a:rPr>
              <a:t> </a:t>
            </a:r>
            <a:r>
              <a:rPr lang="en-US" sz="1600" spc="0" dirty="0">
                <a:solidFill>
                  <a:schemeClr val="accent3">
                    <a:lumMod val="75000"/>
                  </a:schemeClr>
                </a:solidFill>
                <a:effectLst/>
                <a:latin typeface="+mj-lt"/>
                <a:ea typeface="Times New Roman" panose="02020603050405020304" pitchFamily="18" charset="0"/>
                <a:cs typeface="Times New Roman" panose="02020603050405020304" pitchFamily="18" charset="0"/>
              </a:rPr>
              <a:t>one.</a:t>
            </a:r>
            <a:endParaRPr lang="en-IN" sz="1600" spc="0" dirty="0">
              <a:solidFill>
                <a:schemeClr val="accent3">
                  <a:lumMod val="75000"/>
                </a:schemeClr>
              </a:solidFill>
              <a:effectLst/>
              <a:latin typeface="+mj-l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3257395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down)">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dow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down)">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wipe(down)">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wipe(down)">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7E2EF-7DB1-4C8F-B8CB-DE0804CC044B}"/>
              </a:ext>
            </a:extLst>
          </p:cNvPr>
          <p:cNvSpPr>
            <a:spLocks noGrp="1"/>
          </p:cNvSpPr>
          <p:nvPr>
            <p:ph type="title"/>
          </p:nvPr>
        </p:nvSpPr>
        <p:spPr/>
        <p:txBody>
          <a:bodyPr>
            <a:normAutofit fontScale="90000"/>
          </a:bodyPr>
          <a:lstStyle/>
          <a:p>
            <a:r>
              <a:rPr lang="en-IN" sz="5400" b="1" u="sng" dirty="0">
                <a:solidFill>
                  <a:schemeClr val="accent3">
                    <a:lumMod val="75000"/>
                  </a:schemeClr>
                </a:solidFill>
              </a:rPr>
              <a:t>Car Customized App Using AR</a:t>
            </a:r>
          </a:p>
        </p:txBody>
      </p:sp>
      <p:pic>
        <p:nvPicPr>
          <p:cNvPr id="4" name="VID-20200410-WA0004">
            <a:hlinkClick r:id="" action="ppaction://media"/>
            <a:extLst>
              <a:ext uri="{FF2B5EF4-FFF2-40B4-BE49-F238E27FC236}">
                <a16:creationId xmlns:a16="http://schemas.microsoft.com/office/drawing/2014/main" id="{5E61B5D4-AD35-4118-9D0F-6E5BC5E4E70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451376" y="2014194"/>
            <a:ext cx="6999288" cy="3849687"/>
          </a:xfrm>
        </p:spPr>
      </p:pic>
    </p:spTree>
    <p:extLst>
      <p:ext uri="{BB962C8B-B14F-4D97-AF65-F5344CB8AC3E}">
        <p14:creationId xmlns:p14="http://schemas.microsoft.com/office/powerpoint/2010/main" val="38843549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22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FIVE">
      <a:dk1>
        <a:sysClr val="windowText" lastClr="000000"/>
      </a:dk1>
      <a:lt1>
        <a:sysClr val="window" lastClr="FFFFFF"/>
      </a:lt1>
      <a:dk2>
        <a:srgbClr val="505046"/>
      </a:dk2>
      <a:lt2>
        <a:srgbClr val="F5F6F4"/>
      </a:lt2>
      <a:accent1>
        <a:srgbClr val="57903F"/>
      </a:accent1>
      <a:accent2>
        <a:srgbClr val="F03F2B"/>
      </a:accent2>
      <a:accent3>
        <a:srgbClr val="3488A0"/>
      </a:accent3>
      <a:accent4>
        <a:srgbClr val="F8D22F"/>
      </a:accent4>
      <a:accent5>
        <a:srgbClr val="5CC6D6"/>
      </a:accent5>
      <a:accent6>
        <a:srgbClr val="B8D233"/>
      </a:accent6>
      <a:hlink>
        <a:srgbClr val="00B0F0"/>
      </a:hlink>
      <a:folHlink>
        <a:srgbClr val="B2B2B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Original 5_01_Win32" id="{77344C68-A3F1-476B-8680-97D7F429B46B}" vid="{89780073-58E8-4DFF-BF29-BA99F8052841}"/>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CDB58277-F8DF-46FF-84EC-EF41B835E69F}">
  <ds:schemaRefs>
    <ds:schemaRef ds:uri="http://schemas.microsoft.com/sharepoint/v3/contenttype/forms"/>
  </ds:schemaRefs>
</ds:datastoreItem>
</file>

<file path=customXml/itemProps2.xml><?xml version="1.0" encoding="utf-8"?>
<ds:datastoreItem xmlns:ds="http://schemas.openxmlformats.org/officeDocument/2006/customXml" ds:itemID="{2D276E62-80A3-44DD-9BCC-97ED2B99B5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37651BA-F45C-4845-9AB3-E0A65B39F5E1}">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TM10001106[[fn=Badge]]</Template>
  <TotalTime>1663</TotalTime>
  <Words>2174</Words>
  <Application>Microsoft Office PowerPoint</Application>
  <PresentationFormat>Widescreen</PresentationFormat>
  <Paragraphs>327</Paragraphs>
  <Slides>38</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Century Gothic</vt:lpstr>
      <vt:lpstr>Garamond</vt:lpstr>
      <vt:lpstr>Times New Roman</vt:lpstr>
      <vt:lpstr>Wingdings</vt:lpstr>
      <vt:lpstr>SavonVTI</vt:lpstr>
      <vt:lpstr>Presentation on  Augmented Reality Car Customize App</vt:lpstr>
      <vt:lpstr>Introduction</vt:lpstr>
      <vt:lpstr>Statement About The Problem</vt:lpstr>
      <vt:lpstr>Why Is The Particular Topic Chosen ?</vt:lpstr>
      <vt:lpstr>Objective Of The Project </vt:lpstr>
      <vt:lpstr>Scope Of The Project </vt:lpstr>
      <vt:lpstr>Hardware And Software To Be Used</vt:lpstr>
      <vt:lpstr>Augmented Reality For Project</vt:lpstr>
      <vt:lpstr>Car Customized App Using AR</vt:lpstr>
      <vt:lpstr>PowerPoint Presentation</vt:lpstr>
      <vt:lpstr>System Planning</vt:lpstr>
      <vt:lpstr>Detailed Life Cycle Of The Project</vt:lpstr>
      <vt:lpstr>Process Model</vt:lpstr>
      <vt:lpstr>What is Iterative Model in Software Development Life Cycle (SDLC)?:</vt:lpstr>
      <vt:lpstr>Process Of Iterative Model:</vt:lpstr>
      <vt:lpstr>UML Diagrams</vt:lpstr>
      <vt:lpstr>Flow Chart</vt:lpstr>
      <vt:lpstr>Data Flow Diagram</vt:lpstr>
      <vt:lpstr>Use Case Diagram</vt:lpstr>
      <vt:lpstr>Sequence Diagram</vt:lpstr>
      <vt:lpstr>Activity Diagram</vt:lpstr>
      <vt:lpstr>Methodology Of Testing </vt:lpstr>
      <vt:lpstr>Manual Testing</vt:lpstr>
      <vt:lpstr>Test Cases</vt:lpstr>
      <vt:lpstr>Test Report</vt:lpstr>
      <vt:lpstr>Test Report</vt:lpstr>
      <vt:lpstr>Test Report</vt:lpstr>
      <vt:lpstr>Input And Output Screen Designs</vt:lpstr>
      <vt:lpstr>Input And Output Screen Designs</vt:lpstr>
      <vt:lpstr>Input And Output Screen Designs</vt:lpstr>
      <vt:lpstr>Input And Output Screen Designs</vt:lpstr>
      <vt:lpstr>Input And Output Screen Designs</vt:lpstr>
      <vt:lpstr>Input And Output Screen Designs</vt:lpstr>
      <vt:lpstr>Input And Output Screen Designs</vt:lpstr>
      <vt:lpstr>Conclusion</vt:lpstr>
      <vt:lpstr>Future Enhancement</vt:lpstr>
      <vt:lpstr>Reference And Bibliography</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on  Augmented Reality Car Customize App</dc:title>
  <dc:creator>mayuri patade</dc:creator>
  <cp:lastModifiedBy>Mayuri</cp:lastModifiedBy>
  <cp:revision>70</cp:revision>
  <dcterms:created xsi:type="dcterms:W3CDTF">2020-09-07T14:50:08Z</dcterms:created>
  <dcterms:modified xsi:type="dcterms:W3CDTF">2020-09-20T12:21:30Z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